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handoutMasterIdLst>
    <p:handoutMasterId r:id="rId10"/>
  </p:handoutMasterIdLst>
  <p:sldIdLst>
    <p:sldId id="265" r:id="rId2"/>
    <p:sldId id="271" r:id="rId3"/>
    <p:sldId id="276" r:id="rId4"/>
    <p:sldId id="289" r:id="rId5"/>
    <p:sldId id="284" r:id="rId6"/>
    <p:sldId id="288" r:id="rId7"/>
    <p:sldId id="378" r:id="rId8"/>
  </p:sldIdLst>
  <p:sldSz cx="9144000" cy="5143500" type="screen16x9"/>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8B37"/>
    <a:srgbClr val="CBAF60"/>
    <a:srgbClr val="988246"/>
    <a:srgbClr val="4A4A4A"/>
    <a:srgbClr val="60B1D6"/>
    <a:srgbClr val="93D3F2"/>
    <a:srgbClr val="FAFAF0"/>
    <a:srgbClr val="BE9B39"/>
    <a:srgbClr val="2D2D2D"/>
    <a:srgbClr val="4E94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922" autoAdjust="0"/>
    <p:restoredTop sz="95126" autoAdjust="0"/>
  </p:normalViewPr>
  <p:slideViewPr>
    <p:cSldViewPr snapToGrid="0" snapToObjects="1">
      <p:cViewPr varScale="1">
        <p:scale>
          <a:sx n="146" d="100"/>
          <a:sy n="146" d="100"/>
        </p:scale>
        <p:origin x="234" y="114"/>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73" d="100"/>
          <a:sy n="73" d="100"/>
        </p:scale>
        <p:origin x="356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9FE4AE-7A21-4894-958E-871628EAA4BF}" type="doc">
      <dgm:prSet loTypeId="urn:microsoft.com/office/officeart/2016/7/layout/BasicTimeline" loCatId="process" qsTypeId="urn:microsoft.com/office/officeart/2005/8/quickstyle/simple1" qsCatId="simple" csTypeId="urn:microsoft.com/office/officeart/2005/8/colors/accent1_2" csCatId="accent1" phldr="1"/>
      <dgm:spPr/>
      <dgm:t>
        <a:bodyPr/>
        <a:lstStyle/>
        <a:p>
          <a:endParaRPr lang="en-US"/>
        </a:p>
      </dgm:t>
    </dgm:pt>
    <dgm:pt modelId="{8C3F2273-76B6-4F81-A31A-6B979671F67D}">
      <dgm:prSet/>
      <dgm:spPr/>
      <dgm:t>
        <a:bodyPr/>
        <a:lstStyle/>
        <a:p>
          <a:pPr>
            <a:defRPr b="1"/>
          </a:pPr>
          <a:r>
            <a:rPr lang="en-US"/>
            <a:t>2010</a:t>
          </a:r>
        </a:p>
      </dgm:t>
    </dgm:pt>
    <dgm:pt modelId="{C25531FF-F4CD-457E-B685-CC7E013F53CC}" type="parTrans" cxnId="{1401CE9D-4140-4190-AC8D-AAE17842A607}">
      <dgm:prSet/>
      <dgm:spPr/>
      <dgm:t>
        <a:bodyPr/>
        <a:lstStyle/>
        <a:p>
          <a:endParaRPr lang="en-US"/>
        </a:p>
      </dgm:t>
    </dgm:pt>
    <dgm:pt modelId="{5B65059D-954E-4273-A05A-C128A8D8BD22}" type="sibTrans" cxnId="{1401CE9D-4140-4190-AC8D-AAE17842A607}">
      <dgm:prSet/>
      <dgm:spPr/>
      <dgm:t>
        <a:bodyPr/>
        <a:lstStyle/>
        <a:p>
          <a:endParaRPr lang="en-US"/>
        </a:p>
      </dgm:t>
    </dgm:pt>
    <dgm:pt modelId="{8CF8A9FD-303B-483A-A2B2-818E5561D7A2}">
      <dgm:prSet custT="1"/>
      <dgm:spPr/>
      <dgm:t>
        <a:bodyPr/>
        <a:lstStyle/>
        <a:p>
          <a:r>
            <a:rPr lang="en-US" sz="1400" dirty="0">
              <a:latin typeface="Georgia" panose="02040502050405020303" pitchFamily="18" charset="0"/>
            </a:rPr>
            <a:t>SEC issued general guidance on climate change considerations in public disclosures.</a:t>
          </a:r>
        </a:p>
      </dgm:t>
    </dgm:pt>
    <dgm:pt modelId="{8B4205FF-661B-42AA-8CF2-934EB8613433}" type="parTrans" cxnId="{2F74E190-C5DD-4D7F-9758-104797665344}">
      <dgm:prSet/>
      <dgm:spPr/>
      <dgm:t>
        <a:bodyPr/>
        <a:lstStyle/>
        <a:p>
          <a:endParaRPr lang="en-US"/>
        </a:p>
      </dgm:t>
    </dgm:pt>
    <dgm:pt modelId="{257A36DE-982D-4613-AB33-247E8DA8B00C}" type="sibTrans" cxnId="{2F74E190-C5DD-4D7F-9758-104797665344}">
      <dgm:prSet/>
      <dgm:spPr/>
      <dgm:t>
        <a:bodyPr/>
        <a:lstStyle/>
        <a:p>
          <a:endParaRPr lang="en-US"/>
        </a:p>
      </dgm:t>
    </dgm:pt>
    <dgm:pt modelId="{94E2227D-AED3-4A3E-83BB-62DACF0E307A}">
      <dgm:prSet/>
      <dgm:spPr/>
      <dgm:t>
        <a:bodyPr/>
        <a:lstStyle/>
        <a:p>
          <a:pPr>
            <a:defRPr b="1"/>
          </a:pPr>
          <a:r>
            <a:rPr lang="en-US"/>
            <a:t>Mar. 2021</a:t>
          </a:r>
        </a:p>
      </dgm:t>
    </dgm:pt>
    <dgm:pt modelId="{4DABF816-B6F7-417C-8F44-10FCC4F4A7D4}" type="parTrans" cxnId="{7763CA26-5874-4AEF-A0F5-864EC8DEB88A}">
      <dgm:prSet/>
      <dgm:spPr/>
      <dgm:t>
        <a:bodyPr/>
        <a:lstStyle/>
        <a:p>
          <a:endParaRPr lang="en-US"/>
        </a:p>
      </dgm:t>
    </dgm:pt>
    <dgm:pt modelId="{4E2EF955-125D-4431-A330-C446F3E93D30}" type="sibTrans" cxnId="{7763CA26-5874-4AEF-A0F5-864EC8DEB88A}">
      <dgm:prSet/>
      <dgm:spPr/>
      <dgm:t>
        <a:bodyPr/>
        <a:lstStyle/>
        <a:p>
          <a:endParaRPr lang="en-US"/>
        </a:p>
      </dgm:t>
    </dgm:pt>
    <dgm:pt modelId="{4582F7B5-C244-4067-995F-1160EC001323}">
      <dgm:prSet custT="1"/>
      <dgm:spPr/>
      <dgm:t>
        <a:bodyPr/>
        <a:lstStyle/>
        <a:p>
          <a:r>
            <a:rPr lang="en-US" sz="1200" dirty="0">
              <a:latin typeface="Georgia" panose="02040502050405020303" pitchFamily="18" charset="0"/>
            </a:rPr>
            <a:t>SEC created a Climate and </a:t>
          </a:r>
          <a:r>
            <a:rPr lang="en-US" sz="1200" dirty="0" err="1">
              <a:latin typeface="Georgia" panose="02040502050405020303" pitchFamily="18" charset="0"/>
            </a:rPr>
            <a:t>ESG</a:t>
          </a:r>
          <a:r>
            <a:rPr lang="en-US" sz="1200" dirty="0">
              <a:latin typeface="Georgia" panose="02040502050405020303" pitchFamily="18" charset="0"/>
            </a:rPr>
            <a:t> Task Force in its Division of Enforcement “with an eye toward facilitating disclosure of consistent, comparable, and reliable information on climate change.”</a:t>
          </a:r>
        </a:p>
      </dgm:t>
    </dgm:pt>
    <dgm:pt modelId="{0CD6C714-6729-4755-8061-9E3DDBFCC22D}" type="parTrans" cxnId="{4FD7B2C7-9BA0-457F-A35F-1980BFB99D90}">
      <dgm:prSet/>
      <dgm:spPr/>
      <dgm:t>
        <a:bodyPr/>
        <a:lstStyle/>
        <a:p>
          <a:endParaRPr lang="en-US"/>
        </a:p>
      </dgm:t>
    </dgm:pt>
    <dgm:pt modelId="{9280EB03-5797-4FDA-A52C-3C0114F2BED9}" type="sibTrans" cxnId="{4FD7B2C7-9BA0-457F-A35F-1980BFB99D90}">
      <dgm:prSet/>
      <dgm:spPr/>
      <dgm:t>
        <a:bodyPr/>
        <a:lstStyle/>
        <a:p>
          <a:endParaRPr lang="en-US"/>
        </a:p>
      </dgm:t>
    </dgm:pt>
    <dgm:pt modelId="{194F0219-81B2-49EE-BC46-7711310EA6C2}">
      <dgm:prSet/>
      <dgm:spPr/>
      <dgm:t>
        <a:bodyPr/>
        <a:lstStyle/>
        <a:p>
          <a:pPr>
            <a:defRPr b="1"/>
          </a:pPr>
          <a:r>
            <a:rPr lang="en-US"/>
            <a:t>Sep. 2021</a:t>
          </a:r>
        </a:p>
      </dgm:t>
    </dgm:pt>
    <dgm:pt modelId="{5C3BFF73-FAD6-40B0-9D6C-E6BC798D3551}" type="parTrans" cxnId="{2FBC5771-2B2B-4055-95E3-F0AA2F81E879}">
      <dgm:prSet/>
      <dgm:spPr/>
      <dgm:t>
        <a:bodyPr/>
        <a:lstStyle/>
        <a:p>
          <a:endParaRPr lang="en-US"/>
        </a:p>
      </dgm:t>
    </dgm:pt>
    <dgm:pt modelId="{DC9D0833-A896-49A9-AF7F-7309C50FC70A}" type="sibTrans" cxnId="{2FBC5771-2B2B-4055-95E3-F0AA2F81E879}">
      <dgm:prSet/>
      <dgm:spPr/>
      <dgm:t>
        <a:bodyPr/>
        <a:lstStyle/>
        <a:p>
          <a:endParaRPr lang="en-US"/>
        </a:p>
      </dgm:t>
    </dgm:pt>
    <dgm:pt modelId="{21FADB7D-4363-462A-A1A5-9CEF21020234}">
      <dgm:prSet custT="1"/>
      <dgm:spPr/>
      <dgm:t>
        <a:bodyPr/>
        <a:lstStyle/>
        <a:p>
          <a:r>
            <a:rPr lang="en-US" sz="1400" dirty="0">
              <a:latin typeface="Georgia" panose="02040502050405020303" pitchFamily="18" charset="0"/>
            </a:rPr>
            <a:t>SEC says formal rules may slip to 2022 but circulate sample comment letter.</a:t>
          </a:r>
        </a:p>
      </dgm:t>
    </dgm:pt>
    <dgm:pt modelId="{45E20200-73DF-4F17-BC43-1047EDD1D2C6}" type="parTrans" cxnId="{EB2EEB35-2F17-42D3-8FD2-E74C1BEC07D5}">
      <dgm:prSet/>
      <dgm:spPr/>
      <dgm:t>
        <a:bodyPr/>
        <a:lstStyle/>
        <a:p>
          <a:endParaRPr lang="en-US"/>
        </a:p>
      </dgm:t>
    </dgm:pt>
    <dgm:pt modelId="{39EA29E9-7758-418C-B8BF-14FB1FF3BD89}" type="sibTrans" cxnId="{EB2EEB35-2F17-42D3-8FD2-E74C1BEC07D5}">
      <dgm:prSet/>
      <dgm:spPr/>
      <dgm:t>
        <a:bodyPr/>
        <a:lstStyle/>
        <a:p>
          <a:endParaRPr lang="en-US"/>
        </a:p>
      </dgm:t>
    </dgm:pt>
    <dgm:pt modelId="{3CABD383-1E4F-46FC-B501-73D27F5E5A56}">
      <dgm:prSet/>
      <dgm:spPr/>
      <dgm:t>
        <a:bodyPr/>
        <a:lstStyle/>
        <a:p>
          <a:pPr>
            <a:defRPr b="1"/>
          </a:pPr>
          <a:r>
            <a:rPr lang="en-US"/>
            <a:t>Mar. 2022</a:t>
          </a:r>
        </a:p>
      </dgm:t>
    </dgm:pt>
    <dgm:pt modelId="{6B6BDB5E-3736-4E87-BE3B-BA55FDEBF518}" type="parTrans" cxnId="{94C9160E-AB85-4B2F-9C5E-7CA4F651898C}">
      <dgm:prSet/>
      <dgm:spPr/>
      <dgm:t>
        <a:bodyPr/>
        <a:lstStyle/>
        <a:p>
          <a:endParaRPr lang="en-US"/>
        </a:p>
      </dgm:t>
    </dgm:pt>
    <dgm:pt modelId="{06D493A3-1667-401E-B558-973242FAD20E}" type="sibTrans" cxnId="{94C9160E-AB85-4B2F-9C5E-7CA4F651898C}">
      <dgm:prSet/>
      <dgm:spPr/>
      <dgm:t>
        <a:bodyPr/>
        <a:lstStyle/>
        <a:p>
          <a:endParaRPr lang="en-US"/>
        </a:p>
      </dgm:t>
    </dgm:pt>
    <dgm:pt modelId="{92B52464-0102-4B41-BB25-97D7E4E409A8}">
      <dgm:prSet custT="1"/>
      <dgm:spPr/>
      <dgm:t>
        <a:bodyPr/>
        <a:lstStyle/>
        <a:p>
          <a:r>
            <a:rPr lang="en-US" sz="1400" dirty="0">
              <a:latin typeface="Georgia" panose="02040502050405020303" pitchFamily="18" charset="0"/>
            </a:rPr>
            <a:t>Proposed Rules for Climate-related disclosures.</a:t>
          </a:r>
        </a:p>
      </dgm:t>
    </dgm:pt>
    <dgm:pt modelId="{EE183B60-DEE6-4189-BDF0-F50CC1A151CA}" type="parTrans" cxnId="{C503590B-B5B7-4516-9C46-57EE6DD9D11A}">
      <dgm:prSet/>
      <dgm:spPr/>
      <dgm:t>
        <a:bodyPr/>
        <a:lstStyle/>
        <a:p>
          <a:endParaRPr lang="en-US"/>
        </a:p>
      </dgm:t>
    </dgm:pt>
    <dgm:pt modelId="{F3C533F8-3131-4FE8-A77D-37D15DCE64C3}" type="sibTrans" cxnId="{C503590B-B5B7-4516-9C46-57EE6DD9D11A}">
      <dgm:prSet/>
      <dgm:spPr/>
      <dgm:t>
        <a:bodyPr/>
        <a:lstStyle/>
        <a:p>
          <a:endParaRPr lang="en-US"/>
        </a:p>
      </dgm:t>
    </dgm:pt>
    <dgm:pt modelId="{BEC1ED08-42CC-43D1-8B2C-F5EF4A1391C9}" type="pres">
      <dgm:prSet presAssocID="{8B9FE4AE-7A21-4894-958E-871628EAA4BF}" presName="root" presStyleCnt="0">
        <dgm:presLayoutVars>
          <dgm:chMax/>
          <dgm:chPref/>
          <dgm:animLvl val="lvl"/>
        </dgm:presLayoutVars>
      </dgm:prSet>
      <dgm:spPr/>
    </dgm:pt>
    <dgm:pt modelId="{C2F655D8-352B-4EB8-AC41-4F235C15FCF9}" type="pres">
      <dgm:prSet presAssocID="{8B9FE4AE-7A21-4894-958E-871628EAA4BF}" presName="divider" presStyleLbl="fgAccFollowNode1" presStyleIdx="0" presStyleCn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gm:spPr>
    </dgm:pt>
    <dgm:pt modelId="{AC22E234-234D-4952-ABE2-659CF404A3C8}" type="pres">
      <dgm:prSet presAssocID="{8B9FE4AE-7A21-4894-958E-871628EAA4BF}" presName="nodes" presStyleCnt="0">
        <dgm:presLayoutVars>
          <dgm:chMax/>
          <dgm:chPref/>
          <dgm:animLvl val="lvl"/>
        </dgm:presLayoutVars>
      </dgm:prSet>
      <dgm:spPr/>
    </dgm:pt>
    <dgm:pt modelId="{CEC8E472-F3A3-43B3-8730-4410AC25ED4F}" type="pres">
      <dgm:prSet presAssocID="{8C3F2273-76B6-4F81-A31A-6B979671F67D}" presName="composite" presStyleCnt="0"/>
      <dgm:spPr/>
    </dgm:pt>
    <dgm:pt modelId="{624A3E42-25DA-434C-B7FE-CEEBBCE11011}" type="pres">
      <dgm:prSet presAssocID="{8C3F2273-76B6-4F81-A31A-6B979671F67D}" presName="L1TextContainer" presStyleLbl="revTx" presStyleIdx="0" presStyleCnt="4">
        <dgm:presLayoutVars>
          <dgm:chMax val="1"/>
          <dgm:chPref val="1"/>
          <dgm:bulletEnabled val="1"/>
        </dgm:presLayoutVars>
      </dgm:prSet>
      <dgm:spPr/>
    </dgm:pt>
    <dgm:pt modelId="{30858B07-6C65-4B4C-A90A-880189AF9B9E}" type="pres">
      <dgm:prSet presAssocID="{8C3F2273-76B6-4F81-A31A-6B979671F67D}" presName="L2TextContainerWrapper" presStyleCnt="0">
        <dgm:presLayoutVars>
          <dgm:chMax val="0"/>
          <dgm:chPref val="0"/>
          <dgm:bulletEnabled val="1"/>
        </dgm:presLayoutVars>
      </dgm:prSet>
      <dgm:spPr/>
    </dgm:pt>
    <dgm:pt modelId="{EAF3B036-7924-4EB7-BD40-F66CA5F5191C}" type="pres">
      <dgm:prSet presAssocID="{8C3F2273-76B6-4F81-A31A-6B979671F67D}" presName="L2TextContainer" presStyleLbl="bgAcc1" presStyleIdx="0" presStyleCnt="4"/>
      <dgm:spPr/>
    </dgm:pt>
    <dgm:pt modelId="{A79788E3-297A-40E9-AE0F-A3CEBA085677}" type="pres">
      <dgm:prSet presAssocID="{8C3F2273-76B6-4F81-A31A-6B979671F67D}" presName="FlexibleEmptyPlaceHolder" presStyleCnt="0"/>
      <dgm:spPr/>
    </dgm:pt>
    <dgm:pt modelId="{BA7A77D8-CBA4-4D08-B06E-90192722911F}" type="pres">
      <dgm:prSet presAssocID="{8C3F2273-76B6-4F81-A31A-6B979671F67D}" presName="ConnectLine" presStyleLbl="sibTrans1D1" presStyleIdx="0" presStyleCnt="4"/>
      <dgm:spPr>
        <a:noFill/>
        <a:ln w="6350" cap="flat" cmpd="sng" algn="ctr">
          <a:solidFill>
            <a:schemeClr val="accent1">
              <a:hueOff val="0"/>
              <a:satOff val="0"/>
              <a:lumOff val="0"/>
              <a:alphaOff val="0"/>
            </a:schemeClr>
          </a:solidFill>
          <a:prstDash val="dash"/>
          <a:miter lim="800000"/>
        </a:ln>
        <a:effectLst/>
      </dgm:spPr>
    </dgm:pt>
    <dgm:pt modelId="{9822D6EF-DFC2-4FEA-BD45-604A1773F394}" type="pres">
      <dgm:prSet presAssocID="{8C3F2273-76B6-4F81-A31A-6B979671F67D}" presName="ConnectorPoint" presStyleLbl="alignNode1" presStyleIdx="0" presStyleCnt="4"/>
      <dgm:spPr/>
    </dgm:pt>
    <dgm:pt modelId="{B198D2DA-BAD0-47C2-974B-DF9A97C478AF}" type="pres">
      <dgm:prSet presAssocID="{8C3F2273-76B6-4F81-A31A-6B979671F67D}" presName="EmptyPlaceHolder" presStyleCnt="0"/>
      <dgm:spPr/>
    </dgm:pt>
    <dgm:pt modelId="{0A7543C0-9233-4C0C-A1DC-99E12446FEE9}" type="pres">
      <dgm:prSet presAssocID="{5B65059D-954E-4273-A05A-C128A8D8BD22}" presName="spaceBetweenRectangles" presStyleCnt="0"/>
      <dgm:spPr/>
    </dgm:pt>
    <dgm:pt modelId="{CC8FAAE7-E0CB-4012-91D4-E88A758CB952}" type="pres">
      <dgm:prSet presAssocID="{94E2227D-AED3-4A3E-83BB-62DACF0E307A}" presName="composite" presStyleCnt="0"/>
      <dgm:spPr/>
    </dgm:pt>
    <dgm:pt modelId="{3F0C5182-7C6E-414F-B4D9-E49387989B2B}" type="pres">
      <dgm:prSet presAssocID="{94E2227D-AED3-4A3E-83BB-62DACF0E307A}" presName="L1TextContainer" presStyleLbl="revTx" presStyleIdx="1" presStyleCnt="4">
        <dgm:presLayoutVars>
          <dgm:chMax val="1"/>
          <dgm:chPref val="1"/>
          <dgm:bulletEnabled val="1"/>
        </dgm:presLayoutVars>
      </dgm:prSet>
      <dgm:spPr/>
    </dgm:pt>
    <dgm:pt modelId="{FF80EA8F-5C47-42D8-B7EF-93085B0201AF}" type="pres">
      <dgm:prSet presAssocID="{94E2227D-AED3-4A3E-83BB-62DACF0E307A}" presName="L2TextContainerWrapper" presStyleCnt="0">
        <dgm:presLayoutVars>
          <dgm:chMax val="0"/>
          <dgm:chPref val="0"/>
          <dgm:bulletEnabled val="1"/>
        </dgm:presLayoutVars>
      </dgm:prSet>
      <dgm:spPr/>
    </dgm:pt>
    <dgm:pt modelId="{448ACD88-910A-4E16-8A87-241E10E6EF06}" type="pres">
      <dgm:prSet presAssocID="{94E2227D-AED3-4A3E-83BB-62DACF0E307A}" presName="L2TextContainer" presStyleLbl="bgAcc1" presStyleIdx="1" presStyleCnt="4"/>
      <dgm:spPr/>
    </dgm:pt>
    <dgm:pt modelId="{A304CF82-E1F1-461F-9635-B4F55B0C6123}" type="pres">
      <dgm:prSet presAssocID="{94E2227D-AED3-4A3E-83BB-62DACF0E307A}" presName="FlexibleEmptyPlaceHolder" presStyleCnt="0"/>
      <dgm:spPr/>
    </dgm:pt>
    <dgm:pt modelId="{491B5566-4590-4310-8191-4B3E6F8801D4}" type="pres">
      <dgm:prSet presAssocID="{94E2227D-AED3-4A3E-83BB-62DACF0E307A}" presName="ConnectLine" presStyleLbl="sibTrans1D1" presStyleIdx="1" presStyleCnt="4"/>
      <dgm:spPr>
        <a:noFill/>
        <a:ln w="6350" cap="flat" cmpd="sng" algn="ctr">
          <a:solidFill>
            <a:schemeClr val="accent1">
              <a:hueOff val="0"/>
              <a:satOff val="0"/>
              <a:lumOff val="0"/>
              <a:alphaOff val="0"/>
            </a:schemeClr>
          </a:solidFill>
          <a:prstDash val="dash"/>
          <a:miter lim="800000"/>
        </a:ln>
        <a:effectLst/>
      </dgm:spPr>
    </dgm:pt>
    <dgm:pt modelId="{608E0AC0-AB25-4822-9028-137E1F387782}" type="pres">
      <dgm:prSet presAssocID="{94E2227D-AED3-4A3E-83BB-62DACF0E307A}" presName="ConnectorPoint" presStyleLbl="alignNode1" presStyleIdx="1" presStyleCnt="4"/>
      <dgm:spPr/>
    </dgm:pt>
    <dgm:pt modelId="{08C359A6-0ADE-4C5B-AA59-ECC83A4B572D}" type="pres">
      <dgm:prSet presAssocID="{94E2227D-AED3-4A3E-83BB-62DACF0E307A}" presName="EmptyPlaceHolder" presStyleCnt="0"/>
      <dgm:spPr/>
    </dgm:pt>
    <dgm:pt modelId="{65F131A1-0064-42F9-96CF-BE6431F57392}" type="pres">
      <dgm:prSet presAssocID="{4E2EF955-125D-4431-A330-C446F3E93D30}" presName="spaceBetweenRectangles" presStyleCnt="0"/>
      <dgm:spPr/>
    </dgm:pt>
    <dgm:pt modelId="{8A464E1B-0DB9-4AF7-BC85-FE93D6D3EC1A}" type="pres">
      <dgm:prSet presAssocID="{194F0219-81B2-49EE-BC46-7711310EA6C2}" presName="composite" presStyleCnt="0"/>
      <dgm:spPr/>
    </dgm:pt>
    <dgm:pt modelId="{5821F294-FA24-4A2F-BC41-DC19BF07E083}" type="pres">
      <dgm:prSet presAssocID="{194F0219-81B2-49EE-BC46-7711310EA6C2}" presName="L1TextContainer" presStyleLbl="revTx" presStyleIdx="2" presStyleCnt="4">
        <dgm:presLayoutVars>
          <dgm:chMax val="1"/>
          <dgm:chPref val="1"/>
          <dgm:bulletEnabled val="1"/>
        </dgm:presLayoutVars>
      </dgm:prSet>
      <dgm:spPr/>
    </dgm:pt>
    <dgm:pt modelId="{143963A5-4BC2-461B-8B65-90D04693BD5F}" type="pres">
      <dgm:prSet presAssocID="{194F0219-81B2-49EE-BC46-7711310EA6C2}" presName="L2TextContainerWrapper" presStyleCnt="0">
        <dgm:presLayoutVars>
          <dgm:chMax val="0"/>
          <dgm:chPref val="0"/>
          <dgm:bulletEnabled val="1"/>
        </dgm:presLayoutVars>
      </dgm:prSet>
      <dgm:spPr/>
    </dgm:pt>
    <dgm:pt modelId="{6F3AF15C-8832-40EB-B143-E32A10A75FE4}" type="pres">
      <dgm:prSet presAssocID="{194F0219-81B2-49EE-BC46-7711310EA6C2}" presName="L2TextContainer" presStyleLbl="bgAcc1" presStyleIdx="2" presStyleCnt="4"/>
      <dgm:spPr/>
    </dgm:pt>
    <dgm:pt modelId="{44F92392-905C-4D39-9AFF-5A872FE2FC2F}" type="pres">
      <dgm:prSet presAssocID="{194F0219-81B2-49EE-BC46-7711310EA6C2}" presName="FlexibleEmptyPlaceHolder" presStyleCnt="0"/>
      <dgm:spPr/>
    </dgm:pt>
    <dgm:pt modelId="{9BAAB9A6-D479-452D-BD59-6B4A1C999065}" type="pres">
      <dgm:prSet presAssocID="{194F0219-81B2-49EE-BC46-7711310EA6C2}" presName="ConnectLine" presStyleLbl="sibTrans1D1" presStyleIdx="2" presStyleCnt="4"/>
      <dgm:spPr>
        <a:noFill/>
        <a:ln w="6350" cap="flat" cmpd="sng" algn="ctr">
          <a:solidFill>
            <a:schemeClr val="accent1">
              <a:hueOff val="0"/>
              <a:satOff val="0"/>
              <a:lumOff val="0"/>
              <a:alphaOff val="0"/>
            </a:schemeClr>
          </a:solidFill>
          <a:prstDash val="dash"/>
          <a:miter lim="800000"/>
        </a:ln>
        <a:effectLst/>
      </dgm:spPr>
    </dgm:pt>
    <dgm:pt modelId="{4956AE26-E9F3-4CD7-BDE1-592B50415FA7}" type="pres">
      <dgm:prSet presAssocID="{194F0219-81B2-49EE-BC46-7711310EA6C2}" presName="ConnectorPoint" presStyleLbl="alignNode1" presStyleIdx="2" presStyleCnt="4"/>
      <dgm:spPr/>
    </dgm:pt>
    <dgm:pt modelId="{FEA79850-E4BA-406F-AB96-24A9F8E32B50}" type="pres">
      <dgm:prSet presAssocID="{194F0219-81B2-49EE-BC46-7711310EA6C2}" presName="EmptyPlaceHolder" presStyleCnt="0"/>
      <dgm:spPr/>
    </dgm:pt>
    <dgm:pt modelId="{FAE3798C-4BD1-4C54-8BF4-85BDF6551381}" type="pres">
      <dgm:prSet presAssocID="{DC9D0833-A896-49A9-AF7F-7309C50FC70A}" presName="spaceBetweenRectangles" presStyleCnt="0"/>
      <dgm:spPr/>
    </dgm:pt>
    <dgm:pt modelId="{118EE534-6E0A-415B-8FA6-31DA06949587}" type="pres">
      <dgm:prSet presAssocID="{3CABD383-1E4F-46FC-B501-73D27F5E5A56}" presName="composite" presStyleCnt="0"/>
      <dgm:spPr/>
    </dgm:pt>
    <dgm:pt modelId="{1F01B7F4-5387-47B9-A066-D60F6AF64ABB}" type="pres">
      <dgm:prSet presAssocID="{3CABD383-1E4F-46FC-B501-73D27F5E5A56}" presName="L1TextContainer" presStyleLbl="revTx" presStyleIdx="3" presStyleCnt="4">
        <dgm:presLayoutVars>
          <dgm:chMax val="1"/>
          <dgm:chPref val="1"/>
          <dgm:bulletEnabled val="1"/>
        </dgm:presLayoutVars>
      </dgm:prSet>
      <dgm:spPr/>
    </dgm:pt>
    <dgm:pt modelId="{3565D195-AF23-4C27-9F62-60517FC7365B}" type="pres">
      <dgm:prSet presAssocID="{3CABD383-1E4F-46FC-B501-73D27F5E5A56}" presName="L2TextContainerWrapper" presStyleCnt="0">
        <dgm:presLayoutVars>
          <dgm:chMax val="0"/>
          <dgm:chPref val="0"/>
          <dgm:bulletEnabled val="1"/>
        </dgm:presLayoutVars>
      </dgm:prSet>
      <dgm:spPr/>
    </dgm:pt>
    <dgm:pt modelId="{3082555B-7C6D-4C56-BC73-A94BC33EB349}" type="pres">
      <dgm:prSet presAssocID="{3CABD383-1E4F-46FC-B501-73D27F5E5A56}" presName="L2TextContainer" presStyleLbl="bgAcc1" presStyleIdx="3" presStyleCnt="4"/>
      <dgm:spPr/>
    </dgm:pt>
    <dgm:pt modelId="{5437CB43-CD8B-461B-B78A-5632DF954209}" type="pres">
      <dgm:prSet presAssocID="{3CABD383-1E4F-46FC-B501-73D27F5E5A56}" presName="FlexibleEmptyPlaceHolder" presStyleCnt="0"/>
      <dgm:spPr/>
    </dgm:pt>
    <dgm:pt modelId="{7101EECC-BE3D-46E9-AFBE-E044957CF2C4}" type="pres">
      <dgm:prSet presAssocID="{3CABD383-1E4F-46FC-B501-73D27F5E5A56}" presName="ConnectLine" presStyleLbl="sibTrans1D1" presStyleIdx="3" presStyleCnt="4"/>
      <dgm:spPr>
        <a:noFill/>
        <a:ln w="6350" cap="flat" cmpd="sng" algn="ctr">
          <a:solidFill>
            <a:schemeClr val="accent1">
              <a:hueOff val="0"/>
              <a:satOff val="0"/>
              <a:lumOff val="0"/>
              <a:alphaOff val="0"/>
            </a:schemeClr>
          </a:solidFill>
          <a:prstDash val="dash"/>
          <a:miter lim="800000"/>
        </a:ln>
        <a:effectLst/>
      </dgm:spPr>
    </dgm:pt>
    <dgm:pt modelId="{73D9EEAB-E729-4F6D-90E7-20E7A87B6855}" type="pres">
      <dgm:prSet presAssocID="{3CABD383-1E4F-46FC-B501-73D27F5E5A56}" presName="ConnectorPoint" presStyleLbl="alignNode1" presStyleIdx="3" presStyleCnt="4"/>
      <dgm:spPr/>
    </dgm:pt>
    <dgm:pt modelId="{CB6F42C4-57C7-4B16-A82B-BC23BD55F494}" type="pres">
      <dgm:prSet presAssocID="{3CABD383-1E4F-46FC-B501-73D27F5E5A56}" presName="EmptyPlaceHolder" presStyleCnt="0"/>
      <dgm:spPr/>
    </dgm:pt>
  </dgm:ptLst>
  <dgm:cxnLst>
    <dgm:cxn modelId="{C503590B-B5B7-4516-9C46-57EE6DD9D11A}" srcId="{3CABD383-1E4F-46FC-B501-73D27F5E5A56}" destId="{92B52464-0102-4B41-BB25-97D7E4E409A8}" srcOrd="0" destOrd="0" parTransId="{EE183B60-DEE6-4189-BDF0-F50CC1A151CA}" sibTransId="{F3C533F8-3131-4FE8-A77D-37D15DCE64C3}"/>
    <dgm:cxn modelId="{94C9160E-AB85-4B2F-9C5E-7CA4F651898C}" srcId="{8B9FE4AE-7A21-4894-958E-871628EAA4BF}" destId="{3CABD383-1E4F-46FC-B501-73D27F5E5A56}" srcOrd="3" destOrd="0" parTransId="{6B6BDB5E-3736-4E87-BE3B-BA55FDEBF518}" sibTransId="{06D493A3-1667-401E-B558-973242FAD20E}"/>
    <dgm:cxn modelId="{7763CA26-5874-4AEF-A0F5-864EC8DEB88A}" srcId="{8B9FE4AE-7A21-4894-958E-871628EAA4BF}" destId="{94E2227D-AED3-4A3E-83BB-62DACF0E307A}" srcOrd="1" destOrd="0" parTransId="{4DABF816-B6F7-417C-8F44-10FCC4F4A7D4}" sibTransId="{4E2EF955-125D-4431-A330-C446F3E93D30}"/>
    <dgm:cxn modelId="{335F5434-2288-4805-A2CE-76FDC27AA53A}" type="presOf" srcId="{21FADB7D-4363-462A-A1A5-9CEF21020234}" destId="{6F3AF15C-8832-40EB-B143-E32A10A75FE4}" srcOrd="0" destOrd="0" presId="urn:microsoft.com/office/officeart/2016/7/layout/BasicTimeline"/>
    <dgm:cxn modelId="{E7BE1135-C47A-420D-A9F4-2E32F4F69111}" type="presOf" srcId="{8CF8A9FD-303B-483A-A2B2-818E5561D7A2}" destId="{EAF3B036-7924-4EB7-BD40-F66CA5F5191C}" srcOrd="0" destOrd="0" presId="urn:microsoft.com/office/officeart/2016/7/layout/BasicTimeline"/>
    <dgm:cxn modelId="{EB2EEB35-2F17-42D3-8FD2-E74C1BEC07D5}" srcId="{194F0219-81B2-49EE-BC46-7711310EA6C2}" destId="{21FADB7D-4363-462A-A1A5-9CEF21020234}" srcOrd="0" destOrd="0" parTransId="{45E20200-73DF-4F17-BC43-1047EDD1D2C6}" sibTransId="{39EA29E9-7758-418C-B8BF-14FB1FF3BD89}"/>
    <dgm:cxn modelId="{F524A46F-A59B-4EBD-AFE2-88C56CAF33D1}" type="presOf" srcId="{194F0219-81B2-49EE-BC46-7711310EA6C2}" destId="{5821F294-FA24-4A2F-BC41-DC19BF07E083}" srcOrd="0" destOrd="0" presId="urn:microsoft.com/office/officeart/2016/7/layout/BasicTimeline"/>
    <dgm:cxn modelId="{3C852071-D448-4B8A-8B70-2B7E42D8D5C1}" type="presOf" srcId="{8C3F2273-76B6-4F81-A31A-6B979671F67D}" destId="{624A3E42-25DA-434C-B7FE-CEEBBCE11011}" srcOrd="0" destOrd="0" presId="urn:microsoft.com/office/officeart/2016/7/layout/BasicTimeline"/>
    <dgm:cxn modelId="{2FBC5771-2B2B-4055-95E3-F0AA2F81E879}" srcId="{8B9FE4AE-7A21-4894-958E-871628EAA4BF}" destId="{194F0219-81B2-49EE-BC46-7711310EA6C2}" srcOrd="2" destOrd="0" parTransId="{5C3BFF73-FAD6-40B0-9D6C-E6BC798D3551}" sibTransId="{DC9D0833-A896-49A9-AF7F-7309C50FC70A}"/>
    <dgm:cxn modelId="{191DA476-5698-4B4A-8A5E-FA239B351FE5}" type="presOf" srcId="{8B9FE4AE-7A21-4894-958E-871628EAA4BF}" destId="{BEC1ED08-42CC-43D1-8B2C-F5EF4A1391C9}" srcOrd="0" destOrd="0" presId="urn:microsoft.com/office/officeart/2016/7/layout/BasicTimeline"/>
    <dgm:cxn modelId="{2F74E190-C5DD-4D7F-9758-104797665344}" srcId="{8C3F2273-76B6-4F81-A31A-6B979671F67D}" destId="{8CF8A9FD-303B-483A-A2B2-818E5561D7A2}" srcOrd="0" destOrd="0" parTransId="{8B4205FF-661B-42AA-8CF2-934EB8613433}" sibTransId="{257A36DE-982D-4613-AB33-247E8DA8B00C}"/>
    <dgm:cxn modelId="{C5250596-2374-48CD-BCC2-87B8AC1CEEE2}" type="presOf" srcId="{4582F7B5-C244-4067-995F-1160EC001323}" destId="{448ACD88-910A-4E16-8A87-241E10E6EF06}" srcOrd="0" destOrd="0" presId="urn:microsoft.com/office/officeart/2016/7/layout/BasicTimeline"/>
    <dgm:cxn modelId="{1401CE9D-4140-4190-AC8D-AAE17842A607}" srcId="{8B9FE4AE-7A21-4894-958E-871628EAA4BF}" destId="{8C3F2273-76B6-4F81-A31A-6B979671F67D}" srcOrd="0" destOrd="0" parTransId="{C25531FF-F4CD-457E-B685-CC7E013F53CC}" sibTransId="{5B65059D-954E-4273-A05A-C128A8D8BD22}"/>
    <dgm:cxn modelId="{E74536A0-E470-455F-808A-78FAD58B5880}" type="presOf" srcId="{92B52464-0102-4B41-BB25-97D7E4E409A8}" destId="{3082555B-7C6D-4C56-BC73-A94BC33EB349}" srcOrd="0" destOrd="0" presId="urn:microsoft.com/office/officeart/2016/7/layout/BasicTimeline"/>
    <dgm:cxn modelId="{098798AD-1D6A-40CB-B7C4-41D6CF1D497E}" type="presOf" srcId="{94E2227D-AED3-4A3E-83BB-62DACF0E307A}" destId="{3F0C5182-7C6E-414F-B4D9-E49387989B2B}" srcOrd="0" destOrd="0" presId="urn:microsoft.com/office/officeart/2016/7/layout/BasicTimeline"/>
    <dgm:cxn modelId="{B986B7C5-CC87-4458-80CF-E6FEF1A65314}" type="presOf" srcId="{3CABD383-1E4F-46FC-B501-73D27F5E5A56}" destId="{1F01B7F4-5387-47B9-A066-D60F6AF64ABB}" srcOrd="0" destOrd="0" presId="urn:microsoft.com/office/officeart/2016/7/layout/BasicTimeline"/>
    <dgm:cxn modelId="{4FD7B2C7-9BA0-457F-A35F-1980BFB99D90}" srcId="{94E2227D-AED3-4A3E-83BB-62DACF0E307A}" destId="{4582F7B5-C244-4067-995F-1160EC001323}" srcOrd="0" destOrd="0" parTransId="{0CD6C714-6729-4755-8061-9E3DDBFCC22D}" sibTransId="{9280EB03-5797-4FDA-A52C-3C0114F2BED9}"/>
    <dgm:cxn modelId="{A6741429-1CDB-47E9-921F-D69880CCC874}" type="presParOf" srcId="{BEC1ED08-42CC-43D1-8B2C-F5EF4A1391C9}" destId="{C2F655D8-352B-4EB8-AC41-4F235C15FCF9}" srcOrd="0" destOrd="0" presId="urn:microsoft.com/office/officeart/2016/7/layout/BasicTimeline"/>
    <dgm:cxn modelId="{AE05A11F-B971-4D96-B268-0FCFE46EE57B}" type="presParOf" srcId="{BEC1ED08-42CC-43D1-8B2C-F5EF4A1391C9}" destId="{AC22E234-234D-4952-ABE2-659CF404A3C8}" srcOrd="1" destOrd="0" presId="urn:microsoft.com/office/officeart/2016/7/layout/BasicTimeline"/>
    <dgm:cxn modelId="{5C68AA46-7B49-412A-8A5C-830E0786137B}" type="presParOf" srcId="{AC22E234-234D-4952-ABE2-659CF404A3C8}" destId="{CEC8E472-F3A3-43B3-8730-4410AC25ED4F}" srcOrd="0" destOrd="0" presId="urn:microsoft.com/office/officeart/2016/7/layout/BasicTimeline"/>
    <dgm:cxn modelId="{0FEFC29A-845A-419C-B385-8E430A53546A}" type="presParOf" srcId="{CEC8E472-F3A3-43B3-8730-4410AC25ED4F}" destId="{624A3E42-25DA-434C-B7FE-CEEBBCE11011}" srcOrd="0" destOrd="0" presId="urn:microsoft.com/office/officeart/2016/7/layout/BasicTimeline"/>
    <dgm:cxn modelId="{CC9D1178-2DF4-44A7-8E72-7C6A97FA364B}" type="presParOf" srcId="{CEC8E472-F3A3-43B3-8730-4410AC25ED4F}" destId="{30858B07-6C65-4B4C-A90A-880189AF9B9E}" srcOrd="1" destOrd="0" presId="urn:microsoft.com/office/officeart/2016/7/layout/BasicTimeline"/>
    <dgm:cxn modelId="{12245D69-FE23-46F2-BF2D-DCC797E2189A}" type="presParOf" srcId="{30858B07-6C65-4B4C-A90A-880189AF9B9E}" destId="{EAF3B036-7924-4EB7-BD40-F66CA5F5191C}" srcOrd="0" destOrd="0" presId="urn:microsoft.com/office/officeart/2016/7/layout/BasicTimeline"/>
    <dgm:cxn modelId="{47DEDCD0-C285-4585-9B73-AA5467EF5190}" type="presParOf" srcId="{30858B07-6C65-4B4C-A90A-880189AF9B9E}" destId="{A79788E3-297A-40E9-AE0F-A3CEBA085677}" srcOrd="1" destOrd="0" presId="urn:microsoft.com/office/officeart/2016/7/layout/BasicTimeline"/>
    <dgm:cxn modelId="{F0627E9E-0822-4C90-AA48-1DA34F907A93}" type="presParOf" srcId="{CEC8E472-F3A3-43B3-8730-4410AC25ED4F}" destId="{BA7A77D8-CBA4-4D08-B06E-90192722911F}" srcOrd="2" destOrd="0" presId="urn:microsoft.com/office/officeart/2016/7/layout/BasicTimeline"/>
    <dgm:cxn modelId="{F1DE4E15-C600-457B-BC91-741FA151F684}" type="presParOf" srcId="{CEC8E472-F3A3-43B3-8730-4410AC25ED4F}" destId="{9822D6EF-DFC2-4FEA-BD45-604A1773F394}" srcOrd="3" destOrd="0" presId="urn:microsoft.com/office/officeart/2016/7/layout/BasicTimeline"/>
    <dgm:cxn modelId="{27CD3B4F-B4F6-49BB-ADDC-C4ACE55A5674}" type="presParOf" srcId="{CEC8E472-F3A3-43B3-8730-4410AC25ED4F}" destId="{B198D2DA-BAD0-47C2-974B-DF9A97C478AF}" srcOrd="4" destOrd="0" presId="urn:microsoft.com/office/officeart/2016/7/layout/BasicTimeline"/>
    <dgm:cxn modelId="{1C2043F6-14CC-4AF0-B796-EA0F5A37F35B}" type="presParOf" srcId="{AC22E234-234D-4952-ABE2-659CF404A3C8}" destId="{0A7543C0-9233-4C0C-A1DC-99E12446FEE9}" srcOrd="1" destOrd="0" presId="urn:microsoft.com/office/officeart/2016/7/layout/BasicTimeline"/>
    <dgm:cxn modelId="{B116BF19-C5B0-406A-8838-87002263B112}" type="presParOf" srcId="{AC22E234-234D-4952-ABE2-659CF404A3C8}" destId="{CC8FAAE7-E0CB-4012-91D4-E88A758CB952}" srcOrd="2" destOrd="0" presId="urn:microsoft.com/office/officeart/2016/7/layout/BasicTimeline"/>
    <dgm:cxn modelId="{BFA6791F-30B5-45AB-A4CA-F1E9C001836C}" type="presParOf" srcId="{CC8FAAE7-E0CB-4012-91D4-E88A758CB952}" destId="{3F0C5182-7C6E-414F-B4D9-E49387989B2B}" srcOrd="0" destOrd="0" presId="urn:microsoft.com/office/officeart/2016/7/layout/BasicTimeline"/>
    <dgm:cxn modelId="{465D8E37-AD44-4E23-B870-A8ECCD6E6A07}" type="presParOf" srcId="{CC8FAAE7-E0CB-4012-91D4-E88A758CB952}" destId="{FF80EA8F-5C47-42D8-B7EF-93085B0201AF}" srcOrd="1" destOrd="0" presId="urn:microsoft.com/office/officeart/2016/7/layout/BasicTimeline"/>
    <dgm:cxn modelId="{FEB3A789-26BF-4C2D-81E5-B68D9289E69E}" type="presParOf" srcId="{FF80EA8F-5C47-42D8-B7EF-93085B0201AF}" destId="{448ACD88-910A-4E16-8A87-241E10E6EF06}" srcOrd="0" destOrd="0" presId="urn:microsoft.com/office/officeart/2016/7/layout/BasicTimeline"/>
    <dgm:cxn modelId="{3FA8D42D-5959-4A9D-BF15-01DA3B646381}" type="presParOf" srcId="{FF80EA8F-5C47-42D8-B7EF-93085B0201AF}" destId="{A304CF82-E1F1-461F-9635-B4F55B0C6123}" srcOrd="1" destOrd="0" presId="urn:microsoft.com/office/officeart/2016/7/layout/BasicTimeline"/>
    <dgm:cxn modelId="{3C37E3E8-1DDF-415A-ABEC-51673A17C894}" type="presParOf" srcId="{CC8FAAE7-E0CB-4012-91D4-E88A758CB952}" destId="{491B5566-4590-4310-8191-4B3E6F8801D4}" srcOrd="2" destOrd="0" presId="urn:microsoft.com/office/officeart/2016/7/layout/BasicTimeline"/>
    <dgm:cxn modelId="{D7AAA131-ABFA-4C1E-B04C-C79067D1FCCA}" type="presParOf" srcId="{CC8FAAE7-E0CB-4012-91D4-E88A758CB952}" destId="{608E0AC0-AB25-4822-9028-137E1F387782}" srcOrd="3" destOrd="0" presId="urn:microsoft.com/office/officeart/2016/7/layout/BasicTimeline"/>
    <dgm:cxn modelId="{36BE8008-4332-49C6-8B90-F28578342348}" type="presParOf" srcId="{CC8FAAE7-E0CB-4012-91D4-E88A758CB952}" destId="{08C359A6-0ADE-4C5B-AA59-ECC83A4B572D}" srcOrd="4" destOrd="0" presId="urn:microsoft.com/office/officeart/2016/7/layout/BasicTimeline"/>
    <dgm:cxn modelId="{A2D2B748-9FA2-42EC-A53A-A008E0F382D9}" type="presParOf" srcId="{AC22E234-234D-4952-ABE2-659CF404A3C8}" destId="{65F131A1-0064-42F9-96CF-BE6431F57392}" srcOrd="3" destOrd="0" presId="urn:microsoft.com/office/officeart/2016/7/layout/BasicTimeline"/>
    <dgm:cxn modelId="{44614631-036C-48D6-9921-EFCA3E0E3FDC}" type="presParOf" srcId="{AC22E234-234D-4952-ABE2-659CF404A3C8}" destId="{8A464E1B-0DB9-4AF7-BC85-FE93D6D3EC1A}" srcOrd="4" destOrd="0" presId="urn:microsoft.com/office/officeart/2016/7/layout/BasicTimeline"/>
    <dgm:cxn modelId="{8B527A12-4561-47B2-895C-6D27DDD82D6B}" type="presParOf" srcId="{8A464E1B-0DB9-4AF7-BC85-FE93D6D3EC1A}" destId="{5821F294-FA24-4A2F-BC41-DC19BF07E083}" srcOrd="0" destOrd="0" presId="urn:microsoft.com/office/officeart/2016/7/layout/BasicTimeline"/>
    <dgm:cxn modelId="{52CD9DB8-E923-4BAA-8448-9D5AD9A3F20D}" type="presParOf" srcId="{8A464E1B-0DB9-4AF7-BC85-FE93D6D3EC1A}" destId="{143963A5-4BC2-461B-8B65-90D04693BD5F}" srcOrd="1" destOrd="0" presId="urn:microsoft.com/office/officeart/2016/7/layout/BasicTimeline"/>
    <dgm:cxn modelId="{623CBC8A-97EA-4ED8-9263-3ACABA0061F7}" type="presParOf" srcId="{143963A5-4BC2-461B-8B65-90D04693BD5F}" destId="{6F3AF15C-8832-40EB-B143-E32A10A75FE4}" srcOrd="0" destOrd="0" presId="urn:microsoft.com/office/officeart/2016/7/layout/BasicTimeline"/>
    <dgm:cxn modelId="{B1C4F86E-1821-4D73-AEDD-7E5B303360DC}" type="presParOf" srcId="{143963A5-4BC2-461B-8B65-90D04693BD5F}" destId="{44F92392-905C-4D39-9AFF-5A872FE2FC2F}" srcOrd="1" destOrd="0" presId="urn:microsoft.com/office/officeart/2016/7/layout/BasicTimeline"/>
    <dgm:cxn modelId="{891B76A5-633C-452A-B9D6-DD5F03EBC4E8}" type="presParOf" srcId="{8A464E1B-0DB9-4AF7-BC85-FE93D6D3EC1A}" destId="{9BAAB9A6-D479-452D-BD59-6B4A1C999065}" srcOrd="2" destOrd="0" presId="urn:microsoft.com/office/officeart/2016/7/layout/BasicTimeline"/>
    <dgm:cxn modelId="{645CED88-F319-4281-997A-9D247D852679}" type="presParOf" srcId="{8A464E1B-0DB9-4AF7-BC85-FE93D6D3EC1A}" destId="{4956AE26-E9F3-4CD7-BDE1-592B50415FA7}" srcOrd="3" destOrd="0" presId="urn:microsoft.com/office/officeart/2016/7/layout/BasicTimeline"/>
    <dgm:cxn modelId="{5ECB3F5A-6BF5-4B77-8BFE-0736D451A3A2}" type="presParOf" srcId="{8A464E1B-0DB9-4AF7-BC85-FE93D6D3EC1A}" destId="{FEA79850-E4BA-406F-AB96-24A9F8E32B50}" srcOrd="4" destOrd="0" presId="urn:microsoft.com/office/officeart/2016/7/layout/BasicTimeline"/>
    <dgm:cxn modelId="{5FFA219F-99BF-4611-9C0C-F2B62C5CE7D5}" type="presParOf" srcId="{AC22E234-234D-4952-ABE2-659CF404A3C8}" destId="{FAE3798C-4BD1-4C54-8BF4-85BDF6551381}" srcOrd="5" destOrd="0" presId="urn:microsoft.com/office/officeart/2016/7/layout/BasicTimeline"/>
    <dgm:cxn modelId="{BAF17948-9DD3-426C-9D7D-B99FDA171E60}" type="presParOf" srcId="{AC22E234-234D-4952-ABE2-659CF404A3C8}" destId="{118EE534-6E0A-415B-8FA6-31DA06949587}" srcOrd="6" destOrd="0" presId="urn:microsoft.com/office/officeart/2016/7/layout/BasicTimeline"/>
    <dgm:cxn modelId="{B3BF5625-C401-4835-B0F9-DDE9495BE15D}" type="presParOf" srcId="{118EE534-6E0A-415B-8FA6-31DA06949587}" destId="{1F01B7F4-5387-47B9-A066-D60F6AF64ABB}" srcOrd="0" destOrd="0" presId="urn:microsoft.com/office/officeart/2016/7/layout/BasicTimeline"/>
    <dgm:cxn modelId="{37E7FE5B-737D-4B9A-837B-7A9F01D03E2B}" type="presParOf" srcId="{118EE534-6E0A-415B-8FA6-31DA06949587}" destId="{3565D195-AF23-4C27-9F62-60517FC7365B}" srcOrd="1" destOrd="0" presId="urn:microsoft.com/office/officeart/2016/7/layout/BasicTimeline"/>
    <dgm:cxn modelId="{AD268D60-C6A5-4194-B86F-BD68A306F78F}" type="presParOf" srcId="{3565D195-AF23-4C27-9F62-60517FC7365B}" destId="{3082555B-7C6D-4C56-BC73-A94BC33EB349}" srcOrd="0" destOrd="0" presId="urn:microsoft.com/office/officeart/2016/7/layout/BasicTimeline"/>
    <dgm:cxn modelId="{A5BF1378-D596-48B8-8EB1-4A852D70D039}" type="presParOf" srcId="{3565D195-AF23-4C27-9F62-60517FC7365B}" destId="{5437CB43-CD8B-461B-B78A-5632DF954209}" srcOrd="1" destOrd="0" presId="urn:microsoft.com/office/officeart/2016/7/layout/BasicTimeline"/>
    <dgm:cxn modelId="{E5392B4F-5518-4A56-AEA7-C1995864EB0A}" type="presParOf" srcId="{118EE534-6E0A-415B-8FA6-31DA06949587}" destId="{7101EECC-BE3D-46E9-AFBE-E044957CF2C4}" srcOrd="2" destOrd="0" presId="urn:microsoft.com/office/officeart/2016/7/layout/BasicTimeline"/>
    <dgm:cxn modelId="{0D714EE4-892B-4325-8F32-7A0BBEBB757F}" type="presParOf" srcId="{118EE534-6E0A-415B-8FA6-31DA06949587}" destId="{73D9EEAB-E729-4F6D-90E7-20E7A87B6855}" srcOrd="3" destOrd="0" presId="urn:microsoft.com/office/officeart/2016/7/layout/BasicTimeline"/>
    <dgm:cxn modelId="{D1157AD5-201B-4683-BD39-1A05A4942E4E}" type="presParOf" srcId="{118EE534-6E0A-415B-8FA6-31DA06949587}" destId="{CB6F42C4-57C7-4B16-A82B-BC23BD55F494}" srcOrd="4" destOrd="0" presId="urn:microsoft.com/office/officeart/2016/7/layout/Basic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F655D8-352B-4EB8-AC41-4F235C15FCF9}">
      <dsp:nvSpPr>
        <dsp:cNvPr id="0" name=""/>
        <dsp:cNvSpPr/>
      </dsp:nvSpPr>
      <dsp:spPr>
        <a:xfrm>
          <a:off x="0" y="1530220"/>
          <a:ext cx="7981950" cy="0"/>
        </a:xfrm>
        <a:prstGeom prst="lin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624A3E42-25DA-434C-B7FE-CEEBBCE11011}">
      <dsp:nvSpPr>
        <dsp:cNvPr id="0" name=""/>
        <dsp:cNvSpPr/>
      </dsp:nvSpPr>
      <dsp:spPr>
        <a:xfrm>
          <a:off x="177060" y="1643456"/>
          <a:ext cx="2562018" cy="345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2010</a:t>
          </a:r>
        </a:p>
      </dsp:txBody>
      <dsp:txXfrm>
        <a:off x="177060" y="1643456"/>
        <a:ext cx="2562018" cy="345829"/>
      </dsp:txXfrm>
    </dsp:sp>
    <dsp:sp modelId="{EAF3B036-7924-4EB7-BD40-F66CA5F5191C}">
      <dsp:nvSpPr>
        <dsp:cNvPr id="0" name=""/>
        <dsp:cNvSpPr/>
      </dsp:nvSpPr>
      <dsp:spPr>
        <a:xfrm>
          <a:off x="2377" y="68190"/>
          <a:ext cx="2911385" cy="880546"/>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Georgia" panose="02040502050405020303" pitchFamily="18" charset="0"/>
            </a:rPr>
            <a:t>SEC issued general guidance on climate change considerations in public disclosures.</a:t>
          </a:r>
        </a:p>
      </dsp:txBody>
      <dsp:txXfrm>
        <a:off x="45362" y="111175"/>
        <a:ext cx="2825415" cy="794576"/>
      </dsp:txXfrm>
    </dsp:sp>
    <dsp:sp modelId="{BA7A77D8-CBA4-4D08-B06E-90192722911F}">
      <dsp:nvSpPr>
        <dsp:cNvPr id="0" name=""/>
        <dsp:cNvSpPr/>
      </dsp:nvSpPr>
      <dsp:spPr>
        <a:xfrm>
          <a:off x="1458069" y="948736"/>
          <a:ext cx="0" cy="581483"/>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F0C5182-7C6E-414F-B4D9-E49387989B2B}">
      <dsp:nvSpPr>
        <dsp:cNvPr id="0" name=""/>
        <dsp:cNvSpPr/>
      </dsp:nvSpPr>
      <dsp:spPr>
        <a:xfrm>
          <a:off x="1865663" y="1071154"/>
          <a:ext cx="2562018" cy="345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Mar. 2021</a:t>
          </a:r>
        </a:p>
      </dsp:txBody>
      <dsp:txXfrm>
        <a:off x="1865663" y="1071154"/>
        <a:ext cx="2562018" cy="345829"/>
      </dsp:txXfrm>
    </dsp:sp>
    <dsp:sp modelId="{9822D6EF-DFC2-4FEA-BD45-604A1773F394}">
      <dsp:nvSpPr>
        <dsp:cNvPr id="0" name=""/>
        <dsp:cNvSpPr/>
      </dsp:nvSpPr>
      <dsp:spPr>
        <a:xfrm>
          <a:off x="1435116" y="1507267"/>
          <a:ext cx="45906" cy="4590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8ACD88-910A-4E16-8A87-241E10E6EF06}">
      <dsp:nvSpPr>
        <dsp:cNvPr id="0" name=""/>
        <dsp:cNvSpPr/>
      </dsp:nvSpPr>
      <dsp:spPr>
        <a:xfrm>
          <a:off x="1690980" y="2111704"/>
          <a:ext cx="2911385" cy="948736"/>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Georgia" panose="02040502050405020303" pitchFamily="18" charset="0"/>
            </a:rPr>
            <a:t>SEC created a Climate and </a:t>
          </a:r>
          <a:r>
            <a:rPr lang="en-US" sz="1200" kern="1200" dirty="0" err="1">
              <a:latin typeface="Georgia" panose="02040502050405020303" pitchFamily="18" charset="0"/>
            </a:rPr>
            <a:t>ESG</a:t>
          </a:r>
          <a:r>
            <a:rPr lang="en-US" sz="1200" kern="1200" dirty="0">
              <a:latin typeface="Georgia" panose="02040502050405020303" pitchFamily="18" charset="0"/>
            </a:rPr>
            <a:t> Task Force in its Division of Enforcement “with an eye toward facilitating disclosure of consistent, comparable, and reliable information on climate change.”</a:t>
          </a:r>
        </a:p>
      </dsp:txBody>
      <dsp:txXfrm>
        <a:off x="1737293" y="2158017"/>
        <a:ext cx="2818759" cy="856110"/>
      </dsp:txXfrm>
    </dsp:sp>
    <dsp:sp modelId="{491B5566-4590-4310-8191-4B3E6F8801D4}">
      <dsp:nvSpPr>
        <dsp:cNvPr id="0" name=""/>
        <dsp:cNvSpPr/>
      </dsp:nvSpPr>
      <dsp:spPr>
        <a:xfrm>
          <a:off x="3146673" y="1530220"/>
          <a:ext cx="0" cy="581483"/>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821F294-FA24-4A2F-BC41-DC19BF07E083}">
      <dsp:nvSpPr>
        <dsp:cNvPr id="0" name=""/>
        <dsp:cNvSpPr/>
      </dsp:nvSpPr>
      <dsp:spPr>
        <a:xfrm>
          <a:off x="3554267" y="1643456"/>
          <a:ext cx="2562018" cy="345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Sep. 2021</a:t>
          </a:r>
        </a:p>
      </dsp:txBody>
      <dsp:txXfrm>
        <a:off x="3554267" y="1643456"/>
        <a:ext cx="2562018" cy="345829"/>
      </dsp:txXfrm>
    </dsp:sp>
    <dsp:sp modelId="{608E0AC0-AB25-4822-9028-137E1F387782}">
      <dsp:nvSpPr>
        <dsp:cNvPr id="0" name=""/>
        <dsp:cNvSpPr/>
      </dsp:nvSpPr>
      <dsp:spPr>
        <a:xfrm>
          <a:off x="3123720" y="1507267"/>
          <a:ext cx="45906" cy="4590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3AF15C-8832-40EB-B143-E32A10A75FE4}">
      <dsp:nvSpPr>
        <dsp:cNvPr id="0" name=""/>
        <dsp:cNvSpPr/>
      </dsp:nvSpPr>
      <dsp:spPr>
        <a:xfrm>
          <a:off x="3379584" y="68190"/>
          <a:ext cx="2911385" cy="880546"/>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Georgia" panose="02040502050405020303" pitchFamily="18" charset="0"/>
            </a:rPr>
            <a:t>SEC says formal rules may slip to 2022 but circulate sample comment letter.</a:t>
          </a:r>
        </a:p>
      </dsp:txBody>
      <dsp:txXfrm>
        <a:off x="3422569" y="111175"/>
        <a:ext cx="2825415" cy="794576"/>
      </dsp:txXfrm>
    </dsp:sp>
    <dsp:sp modelId="{9BAAB9A6-D479-452D-BD59-6B4A1C999065}">
      <dsp:nvSpPr>
        <dsp:cNvPr id="0" name=""/>
        <dsp:cNvSpPr/>
      </dsp:nvSpPr>
      <dsp:spPr>
        <a:xfrm>
          <a:off x="4835276" y="948736"/>
          <a:ext cx="0" cy="581483"/>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F01B7F4-5387-47B9-A066-D60F6AF64ABB}">
      <dsp:nvSpPr>
        <dsp:cNvPr id="0" name=""/>
        <dsp:cNvSpPr/>
      </dsp:nvSpPr>
      <dsp:spPr>
        <a:xfrm>
          <a:off x="5242870" y="1071154"/>
          <a:ext cx="2562018" cy="345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Mar. 2022</a:t>
          </a:r>
        </a:p>
      </dsp:txBody>
      <dsp:txXfrm>
        <a:off x="5242870" y="1071154"/>
        <a:ext cx="2562018" cy="345829"/>
      </dsp:txXfrm>
    </dsp:sp>
    <dsp:sp modelId="{4956AE26-E9F3-4CD7-BDE1-592B50415FA7}">
      <dsp:nvSpPr>
        <dsp:cNvPr id="0" name=""/>
        <dsp:cNvSpPr/>
      </dsp:nvSpPr>
      <dsp:spPr>
        <a:xfrm>
          <a:off x="4812323" y="1507267"/>
          <a:ext cx="45906" cy="4590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82555B-7C6D-4C56-BC73-A94BC33EB349}">
      <dsp:nvSpPr>
        <dsp:cNvPr id="0" name=""/>
        <dsp:cNvSpPr/>
      </dsp:nvSpPr>
      <dsp:spPr>
        <a:xfrm>
          <a:off x="5068187" y="2111704"/>
          <a:ext cx="2911385" cy="684869"/>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Georgia" panose="02040502050405020303" pitchFamily="18" charset="0"/>
            </a:rPr>
            <a:t>Proposed Rules for Climate-related disclosures.</a:t>
          </a:r>
        </a:p>
      </dsp:txBody>
      <dsp:txXfrm>
        <a:off x="5101620" y="2145137"/>
        <a:ext cx="2844519" cy="618003"/>
      </dsp:txXfrm>
    </dsp:sp>
    <dsp:sp modelId="{7101EECC-BE3D-46E9-AFBE-E044957CF2C4}">
      <dsp:nvSpPr>
        <dsp:cNvPr id="0" name=""/>
        <dsp:cNvSpPr/>
      </dsp:nvSpPr>
      <dsp:spPr>
        <a:xfrm>
          <a:off x="6523880" y="1530220"/>
          <a:ext cx="0" cy="581483"/>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3D9EEAB-E729-4F6D-90E7-20E7A87B6855}">
      <dsp:nvSpPr>
        <dsp:cNvPr id="0" name=""/>
        <dsp:cNvSpPr/>
      </dsp:nvSpPr>
      <dsp:spPr>
        <a:xfrm>
          <a:off x="6500926" y="1507267"/>
          <a:ext cx="45906" cy="4590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C91080F-642C-8244-ABA7-F80DCC21E2AC}"/>
              </a:ext>
            </a:extLst>
          </p:cNvPr>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dirty="0"/>
          </a:p>
        </p:txBody>
      </p:sp>
      <p:sp>
        <p:nvSpPr>
          <p:cNvPr id="3" name="Date Placeholder 2">
            <a:extLst>
              <a:ext uri="{FF2B5EF4-FFF2-40B4-BE49-F238E27FC236}">
                <a16:creationId xmlns:a16="http://schemas.microsoft.com/office/drawing/2014/main" id="{33FD1929-20E2-8541-8FC6-61B52DE71F54}"/>
              </a:ext>
            </a:extLst>
          </p:cNvPr>
          <p:cNvSpPr>
            <a:spLocks noGrp="1"/>
          </p:cNvSpPr>
          <p:nvPr>
            <p:ph type="dt" sz="quarter" idx="1"/>
          </p:nvPr>
        </p:nvSpPr>
        <p:spPr>
          <a:xfrm>
            <a:off x="4008705" y="0"/>
            <a:ext cx="3066733" cy="469780"/>
          </a:xfrm>
          <a:prstGeom prst="rect">
            <a:avLst/>
          </a:prstGeom>
        </p:spPr>
        <p:txBody>
          <a:bodyPr vert="horz" lIns="93936" tIns="46968" rIns="93936" bIns="46968" rtlCol="0"/>
          <a:lstStyle>
            <a:lvl1pPr algn="r">
              <a:defRPr sz="1200"/>
            </a:lvl1pPr>
          </a:lstStyle>
          <a:p>
            <a:fld id="{C8721593-5E76-7849-B150-39E12873BBDC}" type="datetimeFigureOut">
              <a:rPr lang="en-US" smtClean="0"/>
              <a:t>9/28/2022</a:t>
            </a:fld>
            <a:endParaRPr lang="en-US" dirty="0"/>
          </a:p>
        </p:txBody>
      </p:sp>
      <p:sp>
        <p:nvSpPr>
          <p:cNvPr id="4" name="Footer Placeholder 3">
            <a:extLst>
              <a:ext uri="{FF2B5EF4-FFF2-40B4-BE49-F238E27FC236}">
                <a16:creationId xmlns:a16="http://schemas.microsoft.com/office/drawing/2014/main" id="{91EFB92D-94B7-354C-8724-2DFDD67CA2ED}"/>
              </a:ext>
            </a:extLst>
          </p:cNvPr>
          <p:cNvSpPr>
            <a:spLocks noGrp="1"/>
          </p:cNvSpPr>
          <p:nvPr>
            <p:ph type="ftr" sz="quarter" idx="2"/>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70A01B1-29D7-4940-A92D-7737CB4DF814}"/>
              </a:ext>
            </a:extLst>
          </p:cNvPr>
          <p:cNvSpPr>
            <a:spLocks noGrp="1"/>
          </p:cNvSpPr>
          <p:nvPr>
            <p:ph type="sldNum" sz="quarter" idx="3"/>
          </p:nvPr>
        </p:nvSpPr>
        <p:spPr>
          <a:xfrm>
            <a:off x="4008705" y="8893297"/>
            <a:ext cx="3066733" cy="469779"/>
          </a:xfrm>
          <a:prstGeom prst="rect">
            <a:avLst/>
          </a:prstGeom>
        </p:spPr>
        <p:txBody>
          <a:bodyPr vert="horz" lIns="93936" tIns="46968" rIns="93936" bIns="46968" rtlCol="0" anchor="b"/>
          <a:lstStyle>
            <a:lvl1pPr algn="r">
              <a:defRPr sz="1200"/>
            </a:lvl1pPr>
          </a:lstStyle>
          <a:p>
            <a:fld id="{58578006-ACE4-7E4B-BA01-841628E4DA14}" type="slidenum">
              <a:rPr lang="en-US" smtClean="0"/>
              <a:t>‹nr.›</a:t>
            </a:fld>
            <a:endParaRPr lang="en-US" dirty="0"/>
          </a:p>
        </p:txBody>
      </p:sp>
    </p:spTree>
    <p:extLst>
      <p:ext uri="{BB962C8B-B14F-4D97-AF65-F5344CB8AC3E}">
        <p14:creationId xmlns:p14="http://schemas.microsoft.com/office/powerpoint/2010/main" val="2577752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dirty="0"/>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F9F4D1D2-7ADA-434E-8F65-D45A77E1A33E}" type="datetimeFigureOut">
              <a:rPr lang="en-US" smtClean="0"/>
              <a:t>9/28/2022</a:t>
            </a:fld>
            <a:endParaRPr lang="en-US" dirty="0"/>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dirty="0"/>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8C766973-0A66-7C40-B8B7-AB703EAB6D6B}" type="slidenum">
              <a:rPr lang="en-US" smtClean="0"/>
              <a:t>‹nr.›</a:t>
            </a:fld>
            <a:endParaRPr lang="en-US" dirty="0"/>
          </a:p>
        </p:txBody>
      </p:sp>
    </p:spTree>
    <p:extLst>
      <p:ext uri="{BB962C8B-B14F-4D97-AF65-F5344CB8AC3E}">
        <p14:creationId xmlns:p14="http://schemas.microsoft.com/office/powerpoint/2010/main" val="1035928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buFont typeface="Arial" panose="020B0604020202020204" pitchFamily="34" charset="0"/>
              <a:buChar char="•"/>
            </a:pPr>
            <a:r>
              <a:rPr lang="en-US" sz="2800" b="0" i="0" dirty="0">
                <a:solidFill>
                  <a:srgbClr val="292929"/>
                </a:solidFill>
                <a:effectLst/>
                <a:latin typeface="georgia" panose="02040502050405020303" pitchFamily="18" charset="0"/>
              </a:rPr>
              <a:t>Scope 1 emissions are direct </a:t>
            </a:r>
            <a:r>
              <a:rPr lang="en-US" sz="2800" b="0" i="0" dirty="0" err="1">
                <a:solidFill>
                  <a:srgbClr val="292929"/>
                </a:solidFill>
                <a:effectLst/>
                <a:latin typeface="georgia" panose="02040502050405020303" pitchFamily="18" charset="0"/>
              </a:rPr>
              <a:t>GHG</a:t>
            </a:r>
            <a:r>
              <a:rPr lang="en-US" sz="2800" b="0" i="0" dirty="0">
                <a:solidFill>
                  <a:srgbClr val="292929"/>
                </a:solidFill>
                <a:effectLst/>
                <a:latin typeface="georgia" panose="02040502050405020303" pitchFamily="18" charset="0"/>
              </a:rPr>
              <a:t> emissions from operations that are owned or controlled by a company, and Scope 2 emissions are indirect </a:t>
            </a:r>
            <a:r>
              <a:rPr lang="en-US" sz="2800" b="0" i="0" dirty="0" err="1">
                <a:solidFill>
                  <a:srgbClr val="292929"/>
                </a:solidFill>
                <a:effectLst/>
                <a:latin typeface="georgia" panose="02040502050405020303" pitchFamily="18" charset="0"/>
              </a:rPr>
              <a:t>GHG</a:t>
            </a:r>
            <a:r>
              <a:rPr lang="en-US" sz="2800" b="0" i="0" dirty="0">
                <a:solidFill>
                  <a:srgbClr val="292929"/>
                </a:solidFill>
                <a:effectLst/>
                <a:latin typeface="georgia" panose="02040502050405020303" pitchFamily="18" charset="0"/>
              </a:rPr>
              <a:t> emissions from the generation of purchased or acquired electricity, steam, heat, or cooling consumed by internal operations.</a:t>
            </a:r>
          </a:p>
          <a:p>
            <a:pPr>
              <a:lnSpc>
                <a:spcPct val="90000"/>
              </a:lnSpc>
              <a:buFont typeface="Arial" panose="020B0604020202020204" pitchFamily="34" charset="0"/>
              <a:buChar char="•"/>
            </a:pPr>
            <a:endParaRPr lang="en-US" sz="2800" b="0" i="0" dirty="0">
              <a:solidFill>
                <a:srgbClr val="292929"/>
              </a:solidFill>
              <a:effectLst/>
              <a:latin typeface="georgia" panose="02040502050405020303" pitchFamily="18" charset="0"/>
              <a:ea typeface="+mn-ea"/>
              <a:cs typeface="+mn-cs"/>
            </a:endParaRPr>
          </a:p>
          <a:p>
            <a:pPr>
              <a:lnSpc>
                <a:spcPct val="90000"/>
              </a:lnSpc>
              <a:buFont typeface="Arial" panose="020B0604020202020204" pitchFamily="34" charset="0"/>
              <a:buChar char="•"/>
            </a:pPr>
            <a:r>
              <a:rPr lang="en-US" sz="1700" dirty="0">
                <a:latin typeface="+mn-lt"/>
                <a:ea typeface="+mn-ea"/>
                <a:cs typeface="+mn-cs"/>
              </a:rPr>
              <a:t>Disclose separately by:</a:t>
            </a:r>
          </a:p>
          <a:p>
            <a:pPr lvl="1">
              <a:lnSpc>
                <a:spcPct val="90000"/>
              </a:lnSpc>
              <a:buFont typeface="Arial" panose="020B0604020202020204" pitchFamily="34" charset="0"/>
              <a:buChar char="•"/>
            </a:pPr>
            <a:r>
              <a:rPr lang="en-US" sz="1700" dirty="0">
                <a:latin typeface="+mn-lt"/>
                <a:ea typeface="+mn-ea"/>
                <a:cs typeface="+mn-cs"/>
              </a:rPr>
              <a:t>disaggregated </a:t>
            </a:r>
            <a:r>
              <a:rPr lang="en-US" sz="1700" dirty="0" err="1">
                <a:latin typeface="+mn-lt"/>
                <a:ea typeface="+mn-ea"/>
                <a:cs typeface="+mn-cs"/>
              </a:rPr>
              <a:t>constitutent</a:t>
            </a:r>
            <a:r>
              <a:rPr lang="en-US" sz="1700" dirty="0">
                <a:latin typeface="+mn-lt"/>
                <a:ea typeface="+mn-ea"/>
                <a:cs typeface="+mn-cs"/>
              </a:rPr>
              <a:t> </a:t>
            </a:r>
            <a:r>
              <a:rPr lang="en-US" sz="1700" dirty="0" err="1">
                <a:latin typeface="+mn-lt"/>
                <a:ea typeface="+mn-ea"/>
                <a:cs typeface="+mn-cs"/>
              </a:rPr>
              <a:t>GHGs</a:t>
            </a:r>
            <a:endParaRPr lang="en-US" sz="1700" dirty="0">
              <a:latin typeface="+mn-lt"/>
              <a:ea typeface="+mn-ea"/>
              <a:cs typeface="+mn-cs"/>
            </a:endParaRPr>
          </a:p>
          <a:p>
            <a:pPr lvl="1">
              <a:lnSpc>
                <a:spcPct val="90000"/>
              </a:lnSpc>
              <a:buFont typeface="Arial" panose="020B0604020202020204" pitchFamily="34" charset="0"/>
              <a:buChar char="•"/>
            </a:pPr>
            <a:r>
              <a:rPr lang="en-US" sz="1700" dirty="0">
                <a:latin typeface="+mn-lt"/>
                <a:ea typeface="+mn-ea"/>
                <a:cs typeface="+mn-cs"/>
              </a:rPr>
              <a:t>aggregated</a:t>
            </a:r>
          </a:p>
          <a:p>
            <a:pPr lvl="1">
              <a:lnSpc>
                <a:spcPct val="90000"/>
              </a:lnSpc>
              <a:buFont typeface="Arial" panose="020B0604020202020204" pitchFamily="34" charset="0"/>
              <a:buChar char="•"/>
            </a:pPr>
            <a:r>
              <a:rPr lang="en-US" sz="1700" dirty="0">
                <a:latin typeface="+mn-lt"/>
                <a:ea typeface="+mn-ea"/>
                <a:cs typeface="+mn-cs"/>
              </a:rPr>
              <a:t>gross (metric tons of </a:t>
            </a:r>
            <a:r>
              <a:rPr lang="en-US" sz="1700" dirty="0" err="1">
                <a:latin typeface="+mn-lt"/>
                <a:ea typeface="+mn-ea"/>
                <a:cs typeface="+mn-cs"/>
              </a:rPr>
              <a:t>CO2e</a:t>
            </a:r>
            <a:r>
              <a:rPr lang="en-US" sz="1700" dirty="0">
                <a:latin typeface="+mn-lt"/>
                <a:ea typeface="+mn-ea"/>
                <a:cs typeface="+mn-cs"/>
              </a:rPr>
              <a:t>) </a:t>
            </a:r>
          </a:p>
          <a:p>
            <a:pPr lvl="1">
              <a:lnSpc>
                <a:spcPct val="90000"/>
              </a:lnSpc>
              <a:buFont typeface="Arial" panose="020B0604020202020204" pitchFamily="34" charset="0"/>
              <a:buChar char="•"/>
            </a:pPr>
            <a:r>
              <a:rPr lang="en-US" sz="1700" dirty="0">
                <a:latin typeface="+mn-lt"/>
                <a:ea typeface="+mn-ea"/>
                <a:cs typeface="+mn-cs"/>
              </a:rPr>
              <a:t>Intensity (metric tons of </a:t>
            </a:r>
            <a:r>
              <a:rPr lang="en-US" sz="1700" dirty="0" err="1">
                <a:latin typeface="+mn-lt"/>
                <a:ea typeface="+mn-ea"/>
                <a:cs typeface="+mn-cs"/>
              </a:rPr>
              <a:t>CO2e</a:t>
            </a:r>
            <a:r>
              <a:rPr lang="en-US" sz="1700" dirty="0">
                <a:latin typeface="+mn-lt"/>
                <a:ea typeface="+mn-ea"/>
                <a:cs typeface="+mn-cs"/>
              </a:rPr>
              <a:t> per unit of total revenues or per unit of product produced)</a:t>
            </a:r>
          </a:p>
          <a:p>
            <a:endParaRPr lang="en-US" dirty="0"/>
          </a:p>
        </p:txBody>
      </p:sp>
      <p:sp>
        <p:nvSpPr>
          <p:cNvPr id="4" name="Slide Number Placeholder 3"/>
          <p:cNvSpPr>
            <a:spLocks noGrp="1"/>
          </p:cNvSpPr>
          <p:nvPr>
            <p:ph type="sldNum" sz="quarter" idx="5"/>
          </p:nvPr>
        </p:nvSpPr>
        <p:spPr/>
        <p:txBody>
          <a:bodyPr/>
          <a:lstStyle/>
          <a:p>
            <a:fld id="{8C766973-0A66-7C40-B8B7-AB703EAB6D6B}" type="slidenum">
              <a:rPr lang="en-US" smtClean="0"/>
              <a:t>4</a:t>
            </a:fld>
            <a:endParaRPr lang="en-US"/>
          </a:p>
        </p:txBody>
      </p:sp>
    </p:spTree>
    <p:extLst>
      <p:ext uri="{BB962C8B-B14F-4D97-AF65-F5344CB8AC3E}">
        <p14:creationId xmlns:p14="http://schemas.microsoft.com/office/powerpoint/2010/main" val="1108016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indirect </a:t>
            </a:r>
            <a:r>
              <a:rPr lang="en-US" dirty="0" err="1"/>
              <a:t>GHG</a:t>
            </a:r>
            <a:r>
              <a:rPr lang="en-US" dirty="0"/>
              <a:t> emissions occurring in the upstream and downstream activities in a company’s value chain.</a:t>
            </a:r>
          </a:p>
        </p:txBody>
      </p:sp>
      <p:sp>
        <p:nvSpPr>
          <p:cNvPr id="4" name="Slide Number Placeholder 3"/>
          <p:cNvSpPr>
            <a:spLocks noGrp="1"/>
          </p:cNvSpPr>
          <p:nvPr>
            <p:ph type="sldNum" sz="quarter" idx="5"/>
          </p:nvPr>
        </p:nvSpPr>
        <p:spPr/>
        <p:txBody>
          <a:bodyPr/>
          <a:lstStyle/>
          <a:p>
            <a:fld id="{8C766973-0A66-7C40-B8B7-AB703EAB6D6B}" type="slidenum">
              <a:rPr lang="en-US" smtClean="0"/>
              <a:t>5</a:t>
            </a:fld>
            <a:endParaRPr lang="en-US"/>
          </a:p>
        </p:txBody>
      </p:sp>
    </p:spTree>
    <p:extLst>
      <p:ext uri="{BB962C8B-B14F-4D97-AF65-F5344CB8AC3E}">
        <p14:creationId xmlns:p14="http://schemas.microsoft.com/office/powerpoint/2010/main" val="2618832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sz="1200" i="0" dirty="0">
                <a:solidFill>
                  <a:srgbClr val="292929"/>
                </a:solidFill>
                <a:effectLst/>
                <a:latin typeface="georgia" panose="02040502050405020303" pitchFamily="18" charset="0"/>
              </a:rPr>
              <a:t>Provide the climate-related disclosure in registration statement and annual report on Form 10-K or 20-F</a:t>
            </a:r>
            <a:r>
              <a:rPr lang="en-US" sz="1200" b="0" i="0" dirty="0">
                <a:solidFill>
                  <a:srgbClr val="292929"/>
                </a:solidFill>
                <a:effectLst/>
                <a:latin typeface="georgia" panose="02040502050405020303" pitchFamily="18" charset="0"/>
              </a:rPr>
              <a:t> (with periodic updates or amendments);</a:t>
            </a:r>
          </a:p>
          <a:p>
            <a:pPr algn="l">
              <a:buFont typeface="Arial" panose="020B0604020202020204" pitchFamily="34" charset="0"/>
              <a:buChar char="•"/>
            </a:pPr>
            <a:r>
              <a:rPr lang="en-US" sz="1200" i="0" dirty="0">
                <a:solidFill>
                  <a:srgbClr val="292929"/>
                </a:solidFill>
                <a:effectLst/>
                <a:latin typeface="georgia" panose="02040502050405020303" pitchFamily="18" charset="0"/>
              </a:rPr>
              <a:t>Provide the Regulation S-K mandated climate-related disclosures</a:t>
            </a:r>
            <a:r>
              <a:rPr lang="en-US" sz="1200" b="0" i="0" dirty="0">
                <a:solidFill>
                  <a:srgbClr val="292929"/>
                </a:solidFill>
                <a:effectLst/>
                <a:latin typeface="georgia" panose="02040502050405020303" pitchFamily="18" charset="0"/>
              </a:rPr>
              <a:t>, including the attestation if required, in a separate section of registration statement or annual report captioned “Climate-Related Disclosure,” or incorporate the information by reference from another section such as Risk Factors, Description of Business, or </a:t>
            </a:r>
            <a:r>
              <a:rPr lang="en-US" sz="1200" b="0" i="0" dirty="0" err="1">
                <a:solidFill>
                  <a:srgbClr val="292929"/>
                </a:solidFill>
                <a:effectLst/>
                <a:latin typeface="georgia" panose="02040502050405020303" pitchFamily="18" charset="0"/>
              </a:rPr>
              <a:t>MD&amp;A</a:t>
            </a:r>
            <a:r>
              <a:rPr lang="en-US" sz="1200" b="0" i="0" dirty="0">
                <a:solidFill>
                  <a:srgbClr val="292929"/>
                </a:solidFill>
                <a:effectLst/>
                <a:latin typeface="georgia" panose="02040502050405020303" pitchFamily="18" charset="0"/>
              </a:rPr>
              <a:t>;</a:t>
            </a:r>
          </a:p>
          <a:p>
            <a:pPr algn="l">
              <a:buFont typeface="Arial" panose="020B0604020202020204" pitchFamily="34" charset="0"/>
              <a:buChar char="•"/>
            </a:pPr>
            <a:r>
              <a:rPr lang="en-US" sz="1200" b="0" i="0" dirty="0">
                <a:solidFill>
                  <a:srgbClr val="292929"/>
                </a:solidFill>
                <a:effectLst/>
                <a:latin typeface="georgia" panose="02040502050405020303" pitchFamily="18" charset="0"/>
              </a:rPr>
              <a:t>Provide the Regulation S-X mandated climate-related financial statement metrics and related disclosures in a note to audited financial statements; and</a:t>
            </a:r>
          </a:p>
          <a:p>
            <a:pPr algn="l">
              <a:buFont typeface="Arial" panose="020B0604020202020204" pitchFamily="34" charset="0"/>
              <a:buChar char="•"/>
            </a:pPr>
            <a:r>
              <a:rPr lang="en-US" sz="1200" b="0" i="0" dirty="0">
                <a:solidFill>
                  <a:srgbClr val="292929"/>
                </a:solidFill>
                <a:effectLst/>
                <a:latin typeface="georgia" panose="02040502050405020303" pitchFamily="18" charset="0"/>
              </a:rPr>
              <a:t>Electronically tag both narrative and quantitative climate-related disclosures in Inline </a:t>
            </a:r>
            <a:r>
              <a:rPr lang="en-US" sz="1200" b="0" i="0" dirty="0" err="1">
                <a:solidFill>
                  <a:srgbClr val="292929"/>
                </a:solidFill>
                <a:effectLst/>
                <a:latin typeface="georgia" panose="02040502050405020303" pitchFamily="18" charset="0"/>
              </a:rPr>
              <a:t>XBRL</a:t>
            </a:r>
            <a:r>
              <a:rPr lang="en-US" sz="1200" b="0" i="0" dirty="0">
                <a:solidFill>
                  <a:srgbClr val="292929"/>
                </a:solidFill>
                <a:effectLst/>
                <a:latin typeface="georgia" panose="02040502050405020303" pitchFamily="18" charset="0"/>
              </a:rPr>
              <a:t>.</a:t>
            </a:r>
          </a:p>
          <a:p>
            <a:endParaRPr lang="en-US" dirty="0"/>
          </a:p>
        </p:txBody>
      </p:sp>
      <p:sp>
        <p:nvSpPr>
          <p:cNvPr id="4" name="Slide Number Placeholder 3"/>
          <p:cNvSpPr>
            <a:spLocks noGrp="1"/>
          </p:cNvSpPr>
          <p:nvPr>
            <p:ph type="sldNum" sz="quarter" idx="5"/>
          </p:nvPr>
        </p:nvSpPr>
        <p:spPr/>
        <p:txBody>
          <a:bodyPr/>
          <a:lstStyle/>
          <a:p>
            <a:fld id="{8C766973-0A66-7C40-B8B7-AB703EAB6D6B}" type="slidenum">
              <a:rPr lang="en-US" smtClean="0"/>
              <a:t>6</a:t>
            </a:fld>
            <a:endParaRPr lang="en-US" dirty="0"/>
          </a:p>
        </p:txBody>
      </p:sp>
    </p:spTree>
    <p:extLst>
      <p:ext uri="{BB962C8B-B14F-4D97-AF65-F5344CB8AC3E}">
        <p14:creationId xmlns:p14="http://schemas.microsoft.com/office/powerpoint/2010/main" val="11618714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Title Slide_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95C6D5-E066-3243-989E-618B77449D6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52128" cy="5148072"/>
          </a:xfrm>
          <a:prstGeom prst="rect">
            <a:avLst/>
          </a:prstGeom>
        </p:spPr>
      </p:pic>
      <p:sp>
        <p:nvSpPr>
          <p:cNvPr id="2" name="Title 1"/>
          <p:cNvSpPr>
            <a:spLocks noGrp="1"/>
          </p:cNvSpPr>
          <p:nvPr>
            <p:ph type="ctrTitle"/>
          </p:nvPr>
        </p:nvSpPr>
        <p:spPr>
          <a:xfrm>
            <a:off x="4952999" y="654906"/>
            <a:ext cx="3733801" cy="1643449"/>
          </a:xfrm>
          <a:prstGeom prst="rect">
            <a:avLst/>
          </a:prstGeom>
        </p:spPr>
        <p:txBody>
          <a:bodyPr anchor="b" anchorCtr="0">
            <a:noAutofit/>
          </a:bodyPr>
          <a:lstStyle>
            <a:lvl1pPr algn="l">
              <a:defRPr sz="3800" b="0" i="0">
                <a:solidFill>
                  <a:srgbClr val="BE9B39"/>
                </a:solidFill>
                <a:latin typeface="Georgia" panose="02040502050405020303" pitchFamily="18" charset="0"/>
                <a:ea typeface="Georgia" panose="02040502050405020303" pitchFamily="18" charset="0"/>
                <a:cs typeface="Arial" charset="0"/>
              </a:defRPr>
            </a:lvl1pPr>
          </a:lstStyle>
          <a:p>
            <a:r>
              <a:rPr lang="en-US" dirty="0"/>
              <a:t>Click to edit Master title style</a:t>
            </a:r>
          </a:p>
        </p:txBody>
      </p:sp>
      <p:sp>
        <p:nvSpPr>
          <p:cNvPr id="15" name="Content Placeholder 14">
            <a:extLst>
              <a:ext uri="{FF2B5EF4-FFF2-40B4-BE49-F238E27FC236}">
                <a16:creationId xmlns:a16="http://schemas.microsoft.com/office/drawing/2014/main" id="{25F03782-667B-6547-82DD-5E2987E3D97A}"/>
              </a:ext>
            </a:extLst>
          </p:cNvPr>
          <p:cNvSpPr>
            <a:spLocks noGrp="1"/>
          </p:cNvSpPr>
          <p:nvPr>
            <p:ph sz="quarter" idx="10"/>
          </p:nvPr>
        </p:nvSpPr>
        <p:spPr>
          <a:xfrm>
            <a:off x="4952999" y="2411109"/>
            <a:ext cx="3733801" cy="1457967"/>
          </a:xfrm>
          <a:prstGeom prst="rect">
            <a:avLst/>
          </a:prstGeom>
        </p:spPr>
        <p:txBody>
          <a:bodyPr>
            <a:normAutofit/>
          </a:bodyPr>
          <a:lstStyle>
            <a:lvl1pPr marL="0" indent="0">
              <a:buNone/>
              <a:defRPr sz="2400">
                <a:solidFill>
                  <a:srgbClr val="4A4A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0" name="TextBox 19">
            <a:extLst>
              <a:ext uri="{FF2B5EF4-FFF2-40B4-BE49-F238E27FC236}">
                <a16:creationId xmlns:a16="http://schemas.microsoft.com/office/drawing/2014/main" id="{C4815CBB-5091-BB48-A93A-396329499A22}"/>
              </a:ext>
            </a:extLst>
          </p:cNvPr>
          <p:cNvSpPr txBox="1"/>
          <p:nvPr userDrawn="1"/>
        </p:nvSpPr>
        <p:spPr>
          <a:xfrm>
            <a:off x="6215449" y="4488594"/>
            <a:ext cx="2593887" cy="307777"/>
          </a:xfrm>
          <a:prstGeom prst="rect">
            <a:avLst/>
          </a:prstGeom>
          <a:noFill/>
        </p:spPr>
        <p:txBody>
          <a:bodyPr wrap="square" rtlCol="0">
            <a:spAutoFit/>
          </a:bodyPr>
          <a:lstStyle/>
          <a:p>
            <a:pPr algn="r"/>
            <a:r>
              <a:rPr lang="en-US" sz="1400" b="1" cap="all" dirty="0">
                <a:solidFill>
                  <a:srgbClr val="4A4A4A"/>
                </a:solidFill>
                <a:latin typeface="Arial" panose="020B0604020202020204" pitchFamily="34" charset="0"/>
                <a:cs typeface="Arial" panose="020B0604020202020204" pitchFamily="34" charset="0"/>
              </a:rPr>
              <a:t>June 1, 2022</a:t>
            </a:r>
          </a:p>
        </p:txBody>
      </p:sp>
      <p:pic>
        <p:nvPicPr>
          <p:cNvPr id="6" name="Picture 5">
            <a:extLst>
              <a:ext uri="{FF2B5EF4-FFF2-40B4-BE49-F238E27FC236}">
                <a16:creationId xmlns:a16="http://schemas.microsoft.com/office/drawing/2014/main" id="{6CD73490-2DF6-5040-8934-A61D3389C4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54218" y="-48851"/>
            <a:ext cx="1623926" cy="52777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120" userDrawn="1">
          <p15:clr>
            <a:srgbClr val="FBAE40"/>
          </p15:clr>
        </p15:guide>
        <p15:guide id="3" pos="5472" userDrawn="1">
          <p15:clr>
            <a:srgbClr val="FBAE40"/>
          </p15:clr>
        </p15:guide>
        <p15:guide id="4" orient="horz" pos="296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eneral Diversity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6AF1291-55EB-904B-B6C4-24B88B01B4E1}"/>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3" name="Slide Number Placeholder 1">
            <a:extLst>
              <a:ext uri="{FF2B5EF4-FFF2-40B4-BE49-F238E27FC236}">
                <a16:creationId xmlns:a16="http://schemas.microsoft.com/office/drawing/2014/main" id="{94FC5926-0FAB-9A44-88F0-AB6D71039B72}"/>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Arial" panose="020B0604020202020204" pitchFamily="34" charset="0"/>
                <a:cs typeface="Arial" panose="020B0604020202020204" pitchFamily="34" charset="0"/>
              </a:defRPr>
            </a:lvl1pPr>
          </a:lstStyle>
          <a:p>
            <a:fld id="{4EEE6AFD-C632-9F49-B771-1F87972A33B3}" type="slidenum">
              <a:rPr lang="en-US" smtClean="0"/>
              <a:pPr/>
              <a:t>‹nr.›</a:t>
            </a:fld>
            <a:endParaRPr lang="en-US" dirty="0"/>
          </a:p>
        </p:txBody>
      </p:sp>
      <p:sp>
        <p:nvSpPr>
          <p:cNvPr id="9" name="Title 1"/>
          <p:cNvSpPr>
            <a:spLocks noGrp="1"/>
          </p:cNvSpPr>
          <p:nvPr>
            <p:ph type="ctrTitle"/>
          </p:nvPr>
        </p:nvSpPr>
        <p:spPr>
          <a:xfrm>
            <a:off x="815051" y="1141182"/>
            <a:ext cx="7981508" cy="709683"/>
          </a:xfrm>
          <a:prstGeom prst="rect">
            <a:avLst/>
          </a:prstGeom>
        </p:spPr>
        <p:txBody>
          <a:bodyPr anchor="ctr" anchorCtr="0">
            <a:normAutofit/>
          </a:bodyPr>
          <a:lstStyle>
            <a:lvl1pPr algn="l">
              <a:defRPr sz="3200" b="1" i="0">
                <a:solidFill>
                  <a:schemeClr val="accent6">
                    <a:lumMod val="75000"/>
                  </a:schemeClr>
                </a:solidFill>
                <a:latin typeface="Georgia" panose="02040502050405020303" pitchFamily="18" charset="0"/>
                <a:ea typeface="Georgia" panose="02040502050405020303" pitchFamily="18" charset="0"/>
                <a:cs typeface="Arial" charset="0"/>
              </a:defRPr>
            </a:lvl1pPr>
          </a:lstStyle>
          <a:p>
            <a:r>
              <a:rPr lang="en-US" dirty="0"/>
              <a:t>Click to edit Master title style</a:t>
            </a:r>
          </a:p>
        </p:txBody>
      </p:sp>
      <p:sp>
        <p:nvSpPr>
          <p:cNvPr id="14" name="Rectangle 13">
            <a:extLst>
              <a:ext uri="{FF2B5EF4-FFF2-40B4-BE49-F238E27FC236}">
                <a16:creationId xmlns:a16="http://schemas.microsoft.com/office/drawing/2014/main" id="{897ACFF6-3CDE-437B-8655-17E2082A73CC}"/>
              </a:ext>
            </a:extLst>
          </p:cNvPr>
          <p:cNvSpPr/>
          <p:nvPr userDrawn="1"/>
        </p:nvSpPr>
        <p:spPr>
          <a:xfrm>
            <a:off x="434050" y="1132559"/>
            <a:ext cx="45719" cy="3749040"/>
          </a:xfrm>
          <a:prstGeom prst="rect">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Isosceles Triangle 1">
            <a:extLst>
              <a:ext uri="{FF2B5EF4-FFF2-40B4-BE49-F238E27FC236}">
                <a16:creationId xmlns:a16="http://schemas.microsoft.com/office/drawing/2014/main" id="{789F485F-9C36-45E8-8389-B846CE3CA7E9}"/>
              </a:ext>
            </a:extLst>
          </p:cNvPr>
          <p:cNvSpPr/>
          <p:nvPr userDrawn="1"/>
        </p:nvSpPr>
        <p:spPr>
          <a:xfrm rot="5400000">
            <a:off x="417693" y="1448947"/>
            <a:ext cx="247650" cy="123498"/>
          </a:xfrm>
          <a:prstGeom prst="triangle">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Content Placeholder 2">
            <a:extLst>
              <a:ext uri="{FF2B5EF4-FFF2-40B4-BE49-F238E27FC236}">
                <a16:creationId xmlns:a16="http://schemas.microsoft.com/office/drawing/2014/main" id="{AB50AB11-315D-D847-A7A4-98D58A25BF2D}"/>
              </a:ext>
            </a:extLst>
          </p:cNvPr>
          <p:cNvSpPr>
            <a:spLocks noGrp="1"/>
          </p:cNvSpPr>
          <p:nvPr>
            <p:ph idx="1"/>
          </p:nvPr>
        </p:nvSpPr>
        <p:spPr>
          <a:xfrm>
            <a:off x="815051" y="1836782"/>
            <a:ext cx="7981508" cy="3044817"/>
          </a:xfrm>
          <a:prstGeom prst="rect">
            <a:avLst/>
          </a:prstGeom>
        </p:spPr>
        <p:txBody>
          <a:bodyPr/>
          <a:lstStyle>
            <a:lvl1pPr>
              <a:lnSpc>
                <a:spcPct val="100000"/>
              </a:lnSpc>
              <a:spcBef>
                <a:spcPts val="0"/>
              </a:spcBef>
              <a:spcAft>
                <a:spcPts val="1000"/>
              </a:spcAft>
              <a:buClr>
                <a:srgbClr val="CBAF60"/>
              </a:buClr>
              <a:defRPr sz="2400">
                <a:solidFill>
                  <a:schemeClr val="tx1"/>
                </a:solidFill>
                <a:latin typeface="Georgia" charset="0"/>
                <a:ea typeface="Georgia" charset="0"/>
                <a:cs typeface="Georgia" charset="0"/>
              </a:defRPr>
            </a:lvl1pPr>
            <a:lvl2pPr>
              <a:lnSpc>
                <a:spcPct val="100000"/>
              </a:lnSpc>
              <a:spcBef>
                <a:spcPts val="0"/>
              </a:spcBef>
              <a:spcAft>
                <a:spcPts val="1000"/>
              </a:spcAft>
              <a:buClr>
                <a:srgbClr val="60B1D6"/>
              </a:buClr>
              <a:defRPr sz="2000">
                <a:solidFill>
                  <a:schemeClr val="tx1"/>
                </a:solidFill>
                <a:latin typeface="Georgia" charset="0"/>
                <a:ea typeface="Georgia" charset="0"/>
                <a:cs typeface="Georgia" charset="0"/>
              </a:defRPr>
            </a:lvl2pPr>
            <a:lvl3pPr>
              <a:lnSpc>
                <a:spcPct val="100000"/>
              </a:lnSpc>
              <a:spcBef>
                <a:spcPts val="0"/>
              </a:spcBef>
              <a:spcAft>
                <a:spcPts val="1000"/>
              </a:spcAft>
              <a:buClr>
                <a:srgbClr val="60B1D6"/>
              </a:buClr>
              <a:buSzPct val="100000"/>
              <a:defRPr sz="1800">
                <a:solidFill>
                  <a:schemeClr val="tx1"/>
                </a:solidFill>
                <a:latin typeface="Georgia" charset="0"/>
                <a:ea typeface="Georgia" charset="0"/>
                <a:cs typeface="Georgia" charset="0"/>
              </a:defRPr>
            </a:lvl3pPr>
            <a:lvl4pPr>
              <a:defRPr sz="1600">
                <a:latin typeface="Arial" charset="0"/>
                <a:ea typeface="Arial" charset="0"/>
                <a:cs typeface="Arial" charset="0"/>
              </a:defRPr>
            </a:lvl4pPr>
            <a:lvl5pPr>
              <a:defRPr sz="14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p:txBody>
      </p:sp>
      <p:sp>
        <p:nvSpPr>
          <p:cNvPr id="11" name="TextBox 10">
            <a:extLst>
              <a:ext uri="{FF2B5EF4-FFF2-40B4-BE49-F238E27FC236}">
                <a16:creationId xmlns:a16="http://schemas.microsoft.com/office/drawing/2014/main" id="{47D27799-2F33-E442-AD86-D0F283D0AF7A}"/>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Arial" panose="020B0604020202020204" pitchFamily="34" charset="0"/>
                <a:cs typeface="Arial" panose="020B0604020202020204" pitchFamily="34" charset="0"/>
              </a:rPr>
              <a:t>GTLAW.COM</a:t>
            </a:r>
          </a:p>
        </p:txBody>
      </p:sp>
      <p:sp>
        <p:nvSpPr>
          <p:cNvPr id="18" name="Rectangle 17">
            <a:extLst>
              <a:ext uri="{FF2B5EF4-FFF2-40B4-BE49-F238E27FC236}">
                <a16:creationId xmlns:a16="http://schemas.microsoft.com/office/drawing/2014/main" id="{00D6F51D-CBB7-EC4D-84E4-19171E0769DA}"/>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Isosceles Triangle 14">
            <a:extLst>
              <a:ext uri="{FF2B5EF4-FFF2-40B4-BE49-F238E27FC236}">
                <a16:creationId xmlns:a16="http://schemas.microsoft.com/office/drawing/2014/main" id="{0B1610AF-E086-F04C-B876-34D94062924E}"/>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16233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6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ersity Infographic">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3D656C5-749A-4C49-A82F-584AD79FAA60}"/>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3" name="Slide Number Placeholder 1">
            <a:extLst>
              <a:ext uri="{FF2B5EF4-FFF2-40B4-BE49-F238E27FC236}">
                <a16:creationId xmlns:a16="http://schemas.microsoft.com/office/drawing/2014/main" id="{94FC5926-0FAB-9A44-88F0-AB6D71039B72}"/>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Arial" panose="020B0604020202020204" pitchFamily="34" charset="0"/>
                <a:cs typeface="Arial" panose="020B0604020202020204" pitchFamily="34" charset="0"/>
              </a:defRPr>
            </a:lvl1pPr>
          </a:lstStyle>
          <a:p>
            <a:fld id="{4EEE6AFD-C632-9F49-B771-1F87972A33B3}" type="slidenum">
              <a:rPr lang="en-US" smtClean="0"/>
              <a:pPr/>
              <a:t>‹nr.›</a:t>
            </a:fld>
            <a:endParaRPr lang="en-US" dirty="0"/>
          </a:p>
        </p:txBody>
      </p:sp>
      <p:sp>
        <p:nvSpPr>
          <p:cNvPr id="14" name="Rectangle 13">
            <a:extLst>
              <a:ext uri="{FF2B5EF4-FFF2-40B4-BE49-F238E27FC236}">
                <a16:creationId xmlns:a16="http://schemas.microsoft.com/office/drawing/2014/main" id="{897ACFF6-3CDE-437B-8655-17E2082A73CC}"/>
              </a:ext>
            </a:extLst>
          </p:cNvPr>
          <p:cNvSpPr/>
          <p:nvPr userDrawn="1"/>
        </p:nvSpPr>
        <p:spPr>
          <a:xfrm>
            <a:off x="434050" y="1132559"/>
            <a:ext cx="45719" cy="3749040"/>
          </a:xfrm>
          <a:prstGeom prst="rect">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Isosceles Triangle 1">
            <a:extLst>
              <a:ext uri="{FF2B5EF4-FFF2-40B4-BE49-F238E27FC236}">
                <a16:creationId xmlns:a16="http://schemas.microsoft.com/office/drawing/2014/main" id="{789F485F-9C36-45E8-8389-B846CE3CA7E9}"/>
              </a:ext>
            </a:extLst>
          </p:cNvPr>
          <p:cNvSpPr/>
          <p:nvPr userDrawn="1"/>
        </p:nvSpPr>
        <p:spPr>
          <a:xfrm rot="5400000">
            <a:off x="417693" y="1448947"/>
            <a:ext cx="247650" cy="123498"/>
          </a:xfrm>
          <a:prstGeom prst="triangle">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18ABD783-2792-0043-81E0-9559EA16D0A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29133" y="1828457"/>
            <a:ext cx="7543798" cy="3111817"/>
          </a:xfrm>
          <a:prstGeom prst="rect">
            <a:avLst/>
          </a:prstGeom>
        </p:spPr>
      </p:pic>
      <p:sp>
        <p:nvSpPr>
          <p:cNvPr id="12" name="TextBox 11">
            <a:extLst>
              <a:ext uri="{FF2B5EF4-FFF2-40B4-BE49-F238E27FC236}">
                <a16:creationId xmlns:a16="http://schemas.microsoft.com/office/drawing/2014/main" id="{FC440791-932C-4A41-A59E-1F1D1D89F235}"/>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Arial" panose="020B0604020202020204" pitchFamily="34" charset="0"/>
                <a:cs typeface="Arial" panose="020B0604020202020204" pitchFamily="34" charset="0"/>
              </a:rPr>
              <a:t>GTLAW.COM</a:t>
            </a:r>
          </a:p>
        </p:txBody>
      </p:sp>
      <p:sp>
        <p:nvSpPr>
          <p:cNvPr id="15" name="TextBox 14">
            <a:extLst>
              <a:ext uri="{FF2B5EF4-FFF2-40B4-BE49-F238E27FC236}">
                <a16:creationId xmlns:a16="http://schemas.microsoft.com/office/drawing/2014/main" id="{18946DD8-DBEB-5D47-9241-512A6391441B}"/>
              </a:ext>
            </a:extLst>
          </p:cNvPr>
          <p:cNvSpPr txBox="1"/>
          <p:nvPr userDrawn="1"/>
        </p:nvSpPr>
        <p:spPr>
          <a:xfrm>
            <a:off x="825220" y="1140010"/>
            <a:ext cx="7559030" cy="709683"/>
          </a:xfrm>
          <a:prstGeom prst="rect">
            <a:avLst/>
          </a:prstGeom>
          <a:noFill/>
        </p:spPr>
        <p:txBody>
          <a:bodyPr wrap="square" rtlCol="0" anchor="ctr" anchorCtr="0">
            <a:noAutofit/>
          </a:bodyPr>
          <a:lstStyle/>
          <a:p>
            <a:pPr algn="l" defTabSz="914400" rtl="0" eaLnBrk="1" latinLnBrk="0" hangingPunct="1">
              <a:lnSpc>
                <a:spcPct val="90000"/>
              </a:lnSpc>
              <a:spcBef>
                <a:spcPct val="0"/>
              </a:spcBef>
              <a:buNone/>
            </a:pPr>
            <a:r>
              <a:rPr lang="en-US" sz="3200" b="1" i="0" kern="1200" dirty="0">
                <a:solidFill>
                  <a:schemeClr val="accent6">
                    <a:lumMod val="75000"/>
                  </a:schemeClr>
                </a:solidFill>
                <a:latin typeface="Georgia" panose="02040502050405020303" pitchFamily="18" charset="0"/>
                <a:cs typeface="Arial" charset="0"/>
              </a:rPr>
              <a:t>Diverse by Design</a:t>
            </a:r>
          </a:p>
        </p:txBody>
      </p:sp>
      <p:pic>
        <p:nvPicPr>
          <p:cNvPr id="16" name="Picture 15">
            <a:extLst>
              <a:ext uri="{FF2B5EF4-FFF2-40B4-BE49-F238E27FC236}">
                <a16:creationId xmlns:a16="http://schemas.microsoft.com/office/drawing/2014/main" id="{30572703-B4B8-6147-9F50-BCC7D66164C4}"/>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22476" y="421057"/>
            <a:ext cx="2320724" cy="373855"/>
          </a:xfrm>
          <a:prstGeom prst="rect">
            <a:avLst/>
          </a:prstGeom>
        </p:spPr>
      </p:pic>
      <p:sp>
        <p:nvSpPr>
          <p:cNvPr id="20" name="Rectangle 19">
            <a:extLst>
              <a:ext uri="{FF2B5EF4-FFF2-40B4-BE49-F238E27FC236}">
                <a16:creationId xmlns:a16="http://schemas.microsoft.com/office/drawing/2014/main" id="{B09F8626-AC58-9E4D-ABC1-604FE552F97F}"/>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Isosceles Triangle 14">
            <a:extLst>
              <a:ext uri="{FF2B5EF4-FFF2-40B4-BE49-F238E27FC236}">
                <a16:creationId xmlns:a16="http://schemas.microsoft.com/office/drawing/2014/main" id="{C499088C-BC5B-9842-B5B0-48CD09B5D50C}"/>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1269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6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densed Firm Timelin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04E7074-389F-4B4E-8056-EEB9EE2A81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69265" y="0"/>
            <a:ext cx="5974736" cy="5143500"/>
          </a:xfrm>
          <a:prstGeom prst="rect">
            <a:avLst/>
          </a:prstGeom>
        </p:spPr>
      </p:pic>
      <p:sp>
        <p:nvSpPr>
          <p:cNvPr id="17" name="Rectangle 16">
            <a:extLst>
              <a:ext uri="{FF2B5EF4-FFF2-40B4-BE49-F238E27FC236}">
                <a16:creationId xmlns:a16="http://schemas.microsoft.com/office/drawing/2014/main" id="{9EA99D89-55A8-5E48-968D-DF9FE27AA054}"/>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Isosceles Triangle 14">
            <a:extLst>
              <a:ext uri="{FF2B5EF4-FFF2-40B4-BE49-F238E27FC236}">
                <a16:creationId xmlns:a16="http://schemas.microsoft.com/office/drawing/2014/main" id="{22CE71A4-D558-C74E-96CC-266B62B88E02}"/>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Isosceles Triangle 1">
            <a:extLst>
              <a:ext uri="{FF2B5EF4-FFF2-40B4-BE49-F238E27FC236}">
                <a16:creationId xmlns:a16="http://schemas.microsoft.com/office/drawing/2014/main" id="{789F485F-9C36-45E8-8389-B846CE3CA7E9}"/>
              </a:ext>
            </a:extLst>
          </p:cNvPr>
          <p:cNvSpPr/>
          <p:nvPr userDrawn="1"/>
        </p:nvSpPr>
        <p:spPr>
          <a:xfrm rot="5400000">
            <a:off x="417693" y="1448947"/>
            <a:ext cx="247650" cy="123498"/>
          </a:xfrm>
          <a:prstGeom prst="triangle">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1">
            <a:extLst>
              <a:ext uri="{FF2B5EF4-FFF2-40B4-BE49-F238E27FC236}">
                <a16:creationId xmlns:a16="http://schemas.microsoft.com/office/drawing/2014/main" id="{9FB86084-213E-A544-AB6A-CA1343022EAE}"/>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Arial" panose="020B0604020202020204" pitchFamily="34" charset="0"/>
                <a:cs typeface="Arial" panose="020B0604020202020204" pitchFamily="34" charset="0"/>
              </a:defRPr>
            </a:lvl1pPr>
          </a:lstStyle>
          <a:p>
            <a:fld id="{4EEE6AFD-C632-9F49-B771-1F87972A33B3}" type="slidenum">
              <a:rPr lang="en-US" smtClean="0"/>
              <a:pPr/>
              <a:t>‹nr.›</a:t>
            </a:fld>
            <a:endParaRPr lang="en-US" dirty="0"/>
          </a:p>
        </p:txBody>
      </p:sp>
      <p:pic>
        <p:nvPicPr>
          <p:cNvPr id="6" name="Picture 5">
            <a:extLst>
              <a:ext uri="{FF2B5EF4-FFF2-40B4-BE49-F238E27FC236}">
                <a16:creationId xmlns:a16="http://schemas.microsoft.com/office/drawing/2014/main" id="{CD8700C7-7534-AD4D-A37C-6B1DFC9C117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50867" y="1897645"/>
            <a:ext cx="8630065" cy="2852716"/>
          </a:xfrm>
          <a:prstGeom prst="rect">
            <a:avLst/>
          </a:prstGeom>
        </p:spPr>
      </p:pic>
      <p:sp>
        <p:nvSpPr>
          <p:cNvPr id="4" name="TextBox 3">
            <a:extLst>
              <a:ext uri="{FF2B5EF4-FFF2-40B4-BE49-F238E27FC236}">
                <a16:creationId xmlns:a16="http://schemas.microsoft.com/office/drawing/2014/main" id="{9A47481B-AF25-CA40-B782-6E440C503C00}"/>
              </a:ext>
            </a:extLst>
          </p:cNvPr>
          <p:cNvSpPr txBox="1"/>
          <p:nvPr userDrawn="1"/>
        </p:nvSpPr>
        <p:spPr>
          <a:xfrm>
            <a:off x="825220" y="1140010"/>
            <a:ext cx="7559030" cy="709683"/>
          </a:xfrm>
          <a:prstGeom prst="rect">
            <a:avLst/>
          </a:prstGeom>
          <a:noFill/>
        </p:spPr>
        <p:txBody>
          <a:bodyPr wrap="square" rtlCol="0" anchor="ctr" anchorCtr="0">
            <a:noAutofit/>
          </a:bodyPr>
          <a:lstStyle/>
          <a:p>
            <a:pPr algn="l" defTabSz="914400" rtl="0" eaLnBrk="1" latinLnBrk="0" hangingPunct="1">
              <a:lnSpc>
                <a:spcPct val="90000"/>
              </a:lnSpc>
              <a:spcBef>
                <a:spcPct val="0"/>
              </a:spcBef>
              <a:buNone/>
            </a:pPr>
            <a:r>
              <a:rPr lang="en-US" sz="3200" b="1" i="0" kern="1200" dirty="0">
                <a:solidFill>
                  <a:schemeClr val="accent6">
                    <a:lumMod val="75000"/>
                  </a:schemeClr>
                </a:solidFill>
                <a:latin typeface="Georgia" panose="02040502050405020303" pitchFamily="18" charset="0"/>
                <a:cs typeface="Arial" charset="0"/>
              </a:rPr>
              <a:t>A History of Growth</a:t>
            </a:r>
          </a:p>
        </p:txBody>
      </p:sp>
      <p:sp>
        <p:nvSpPr>
          <p:cNvPr id="15" name="Rectangle 14">
            <a:extLst>
              <a:ext uri="{FF2B5EF4-FFF2-40B4-BE49-F238E27FC236}">
                <a16:creationId xmlns:a16="http://schemas.microsoft.com/office/drawing/2014/main" id="{048ACF14-E0AF-4C46-9B2B-41BAB93A9025}"/>
              </a:ext>
            </a:extLst>
          </p:cNvPr>
          <p:cNvSpPr/>
          <p:nvPr userDrawn="1"/>
        </p:nvSpPr>
        <p:spPr>
          <a:xfrm>
            <a:off x="434050" y="1132559"/>
            <a:ext cx="45719" cy="731520"/>
          </a:xfrm>
          <a:prstGeom prst="rect">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04870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6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Firm Timelin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AD0E12D-E3C5-684A-8812-F73992003E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69265" y="0"/>
            <a:ext cx="5974736" cy="5143500"/>
          </a:xfrm>
          <a:prstGeom prst="rect">
            <a:avLst/>
          </a:prstGeom>
        </p:spPr>
      </p:pic>
      <p:sp>
        <p:nvSpPr>
          <p:cNvPr id="18" name="Rectangle 17">
            <a:extLst>
              <a:ext uri="{FF2B5EF4-FFF2-40B4-BE49-F238E27FC236}">
                <a16:creationId xmlns:a16="http://schemas.microsoft.com/office/drawing/2014/main" id="{8ADA25C9-AA79-FF4D-94C3-B1C49437E559}"/>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Isosceles Triangle 14">
            <a:extLst>
              <a:ext uri="{FF2B5EF4-FFF2-40B4-BE49-F238E27FC236}">
                <a16:creationId xmlns:a16="http://schemas.microsoft.com/office/drawing/2014/main" id="{E916BC4F-02A5-CE41-B18A-8E7FF9338460}"/>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97ACFF6-3CDE-437B-8655-17E2082A73CC}"/>
              </a:ext>
            </a:extLst>
          </p:cNvPr>
          <p:cNvSpPr/>
          <p:nvPr userDrawn="1"/>
        </p:nvSpPr>
        <p:spPr>
          <a:xfrm>
            <a:off x="434050" y="1132559"/>
            <a:ext cx="45719" cy="731520"/>
          </a:xfrm>
          <a:prstGeom prst="rect">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Isosceles Triangle 1">
            <a:extLst>
              <a:ext uri="{FF2B5EF4-FFF2-40B4-BE49-F238E27FC236}">
                <a16:creationId xmlns:a16="http://schemas.microsoft.com/office/drawing/2014/main" id="{789F485F-9C36-45E8-8389-B846CE3CA7E9}"/>
              </a:ext>
            </a:extLst>
          </p:cNvPr>
          <p:cNvSpPr/>
          <p:nvPr userDrawn="1"/>
        </p:nvSpPr>
        <p:spPr>
          <a:xfrm rot="5400000">
            <a:off x="417693" y="1448947"/>
            <a:ext cx="247650" cy="123498"/>
          </a:xfrm>
          <a:prstGeom prst="triangle">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1">
            <a:extLst>
              <a:ext uri="{FF2B5EF4-FFF2-40B4-BE49-F238E27FC236}">
                <a16:creationId xmlns:a16="http://schemas.microsoft.com/office/drawing/2014/main" id="{9FB86084-213E-A544-AB6A-CA1343022EAE}"/>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Arial" panose="020B0604020202020204" pitchFamily="34" charset="0"/>
                <a:cs typeface="Arial" panose="020B0604020202020204" pitchFamily="34" charset="0"/>
              </a:defRPr>
            </a:lvl1pPr>
          </a:lstStyle>
          <a:p>
            <a:fld id="{4EEE6AFD-C632-9F49-B771-1F87972A33B3}" type="slidenum">
              <a:rPr lang="en-US" smtClean="0"/>
              <a:pPr/>
              <a:t>‹nr.›</a:t>
            </a:fld>
            <a:endParaRPr lang="en-US" dirty="0"/>
          </a:p>
        </p:txBody>
      </p:sp>
      <p:sp>
        <p:nvSpPr>
          <p:cNvPr id="4" name="TextBox 3">
            <a:extLst>
              <a:ext uri="{FF2B5EF4-FFF2-40B4-BE49-F238E27FC236}">
                <a16:creationId xmlns:a16="http://schemas.microsoft.com/office/drawing/2014/main" id="{9A47481B-AF25-CA40-B782-6E440C503C00}"/>
              </a:ext>
            </a:extLst>
          </p:cNvPr>
          <p:cNvSpPr txBox="1"/>
          <p:nvPr userDrawn="1"/>
        </p:nvSpPr>
        <p:spPr>
          <a:xfrm>
            <a:off x="825220" y="1140010"/>
            <a:ext cx="7559030" cy="709683"/>
          </a:xfrm>
          <a:prstGeom prst="rect">
            <a:avLst/>
          </a:prstGeom>
          <a:noFill/>
        </p:spPr>
        <p:txBody>
          <a:bodyPr wrap="square" rtlCol="0" anchor="ctr" anchorCtr="0">
            <a:noAutofit/>
          </a:bodyPr>
          <a:lstStyle/>
          <a:p>
            <a:pPr algn="l" defTabSz="914400" rtl="0" eaLnBrk="1" latinLnBrk="0" hangingPunct="1">
              <a:lnSpc>
                <a:spcPct val="90000"/>
              </a:lnSpc>
              <a:spcBef>
                <a:spcPct val="0"/>
              </a:spcBef>
              <a:buNone/>
            </a:pPr>
            <a:r>
              <a:rPr lang="en-US" sz="3200" b="1" i="0" kern="1200" dirty="0">
                <a:solidFill>
                  <a:schemeClr val="accent6">
                    <a:lumMod val="75000"/>
                  </a:schemeClr>
                </a:solidFill>
                <a:latin typeface="Georgia" panose="02040502050405020303" pitchFamily="18" charset="0"/>
                <a:cs typeface="Arial" charset="0"/>
              </a:rPr>
              <a:t>A History of Growth</a:t>
            </a:r>
          </a:p>
        </p:txBody>
      </p:sp>
      <p:pic>
        <p:nvPicPr>
          <p:cNvPr id="9" name="Content Placeholder 8">
            <a:extLst>
              <a:ext uri="{FF2B5EF4-FFF2-40B4-BE49-F238E27FC236}">
                <a16:creationId xmlns:a16="http://schemas.microsoft.com/office/drawing/2014/main" id="{CE1E5B21-D065-1448-AF8E-7AB3188B6E7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893" y="1632888"/>
            <a:ext cx="9102977" cy="3231873"/>
          </a:xfrm>
          <a:prstGeom prst="rect">
            <a:avLst/>
          </a:prstGeom>
        </p:spPr>
      </p:pic>
    </p:spTree>
    <p:extLst>
      <p:ext uri="{BB962C8B-B14F-4D97-AF65-F5344CB8AC3E}">
        <p14:creationId xmlns:p14="http://schemas.microsoft.com/office/powerpoint/2010/main" val="57496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6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rm Map">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854CF32-DE8C-F94F-8BB1-EC358CDFB0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69265" y="0"/>
            <a:ext cx="5974736" cy="5143500"/>
          </a:xfrm>
          <a:prstGeom prst="rect">
            <a:avLst/>
          </a:prstGeom>
        </p:spPr>
      </p:pic>
      <p:sp>
        <p:nvSpPr>
          <p:cNvPr id="14" name="Rectangle 13">
            <a:extLst>
              <a:ext uri="{FF2B5EF4-FFF2-40B4-BE49-F238E27FC236}">
                <a16:creationId xmlns:a16="http://schemas.microsoft.com/office/drawing/2014/main" id="{88E0DE91-5772-E54C-9F6F-E652E0A73D8C}"/>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Isosceles Triangle 14">
            <a:extLst>
              <a:ext uri="{FF2B5EF4-FFF2-40B4-BE49-F238E27FC236}">
                <a16:creationId xmlns:a16="http://schemas.microsoft.com/office/drawing/2014/main" id="{ACA6A50F-2DD7-7D49-8B55-D8926B0FF8B9}"/>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1">
            <a:extLst>
              <a:ext uri="{FF2B5EF4-FFF2-40B4-BE49-F238E27FC236}">
                <a16:creationId xmlns:a16="http://schemas.microsoft.com/office/drawing/2014/main" id="{B6FD6E54-1E54-1F42-BC73-F5B29B636CB7}"/>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Arial" panose="020B0604020202020204" pitchFamily="34" charset="0"/>
                <a:cs typeface="Arial" panose="020B0604020202020204" pitchFamily="34" charset="0"/>
              </a:defRPr>
            </a:lvl1pPr>
          </a:lstStyle>
          <a:p>
            <a:fld id="{4EEE6AFD-C632-9F49-B771-1F87972A33B3}" type="slidenum">
              <a:rPr lang="en-US" smtClean="0"/>
              <a:pPr/>
              <a:t>‹nr.›</a:t>
            </a:fld>
            <a:endParaRPr lang="en-US" dirty="0"/>
          </a:p>
        </p:txBody>
      </p:sp>
      <p:sp>
        <p:nvSpPr>
          <p:cNvPr id="6" name="TextBox 5">
            <a:extLst>
              <a:ext uri="{FF2B5EF4-FFF2-40B4-BE49-F238E27FC236}">
                <a16:creationId xmlns:a16="http://schemas.microsoft.com/office/drawing/2014/main" id="{6F27C195-A8D4-9D43-A4D8-E68087A723D7}"/>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Arial" panose="020B0604020202020204" pitchFamily="34" charset="0"/>
                <a:cs typeface="Arial" panose="020B0604020202020204" pitchFamily="34" charset="0"/>
              </a:rPr>
              <a:t>GTLAW.COM</a:t>
            </a:r>
          </a:p>
        </p:txBody>
      </p:sp>
      <p:sp>
        <p:nvSpPr>
          <p:cNvPr id="7" name="TextBox 6">
            <a:extLst>
              <a:ext uri="{FF2B5EF4-FFF2-40B4-BE49-F238E27FC236}">
                <a16:creationId xmlns:a16="http://schemas.microsoft.com/office/drawing/2014/main" id="{EA709502-6A78-7242-8ABD-C4F66726F45B}"/>
              </a:ext>
            </a:extLst>
          </p:cNvPr>
          <p:cNvSpPr txBox="1"/>
          <p:nvPr userDrawn="1"/>
        </p:nvSpPr>
        <p:spPr>
          <a:xfrm>
            <a:off x="333567" y="942766"/>
            <a:ext cx="8659961" cy="430761"/>
          </a:xfrm>
          <a:prstGeom prst="rect">
            <a:avLst/>
          </a:prstGeom>
          <a:noFill/>
        </p:spPr>
        <p:txBody>
          <a:bodyPr wrap="square" rtlCol="0" anchor="ctr" anchorCtr="0">
            <a:noAutofit/>
          </a:bodyPr>
          <a:lstStyle/>
          <a:p>
            <a:pPr algn="l" defTabSz="914400" rtl="0" eaLnBrk="1" latinLnBrk="0" hangingPunct="1">
              <a:lnSpc>
                <a:spcPct val="90000"/>
              </a:lnSpc>
              <a:spcBef>
                <a:spcPct val="0"/>
              </a:spcBef>
              <a:buNone/>
            </a:pPr>
            <a:r>
              <a:rPr kumimoji="0" lang="en-US" sz="2500" b="1" i="0" u="none" strike="noStrike" kern="1200" cap="none" spc="0" normalizeH="0" baseline="0" noProof="0" dirty="0">
                <a:ln>
                  <a:noFill/>
                </a:ln>
                <a:solidFill>
                  <a:schemeClr val="accent6">
                    <a:lumMod val="75000"/>
                  </a:schemeClr>
                </a:solidFill>
                <a:effectLst/>
                <a:uLnTx/>
                <a:uFillTx/>
                <a:latin typeface="Georgia" panose="02040502050405020303" pitchFamily="18" charset="0"/>
                <a:cs typeface="Arial" charset="0"/>
              </a:rPr>
              <a:t>Our Global Footprint | 40 Locations | 11 Countries</a:t>
            </a:r>
            <a:endParaRPr lang="en-US" sz="2500" b="1" i="0" kern="1200" dirty="0">
              <a:solidFill>
                <a:schemeClr val="accent6">
                  <a:lumMod val="75000"/>
                </a:schemeClr>
              </a:solidFill>
              <a:latin typeface="Georgia" panose="02040502050405020303" pitchFamily="18" charset="0"/>
              <a:cs typeface="Arial" charset="0"/>
            </a:endParaRPr>
          </a:p>
        </p:txBody>
      </p:sp>
      <p:pic>
        <p:nvPicPr>
          <p:cNvPr id="16" name="Picture 15">
            <a:extLst>
              <a:ext uri="{FF2B5EF4-FFF2-40B4-BE49-F238E27FC236}">
                <a16:creationId xmlns:a16="http://schemas.microsoft.com/office/drawing/2014/main" id="{D0D51C22-CA1F-A742-AF78-D374F732017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2476" y="421057"/>
            <a:ext cx="2320724" cy="373855"/>
          </a:xfrm>
          <a:prstGeom prst="rect">
            <a:avLst/>
          </a:prstGeom>
        </p:spPr>
      </p:pic>
      <p:pic>
        <p:nvPicPr>
          <p:cNvPr id="17" name="Picture 16">
            <a:extLst>
              <a:ext uri="{FF2B5EF4-FFF2-40B4-BE49-F238E27FC236}">
                <a16:creationId xmlns:a16="http://schemas.microsoft.com/office/drawing/2014/main" id="{0CBDDE6C-78D9-0840-A3B6-A7826FAFE78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17821" y="1397131"/>
            <a:ext cx="8924255" cy="3459635"/>
          </a:xfrm>
          <a:prstGeom prst="rect">
            <a:avLst/>
          </a:prstGeom>
        </p:spPr>
      </p:pic>
    </p:spTree>
    <p:extLst>
      <p:ext uri="{BB962C8B-B14F-4D97-AF65-F5344CB8AC3E}">
        <p14:creationId xmlns:p14="http://schemas.microsoft.com/office/powerpoint/2010/main" val="3528948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6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ylized Firm Map">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88FAFB6-DEEC-8E44-ACC6-3816C3025B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69265" y="0"/>
            <a:ext cx="5974736" cy="5143500"/>
          </a:xfrm>
          <a:prstGeom prst="rect">
            <a:avLst/>
          </a:prstGeom>
        </p:spPr>
      </p:pic>
      <p:sp>
        <p:nvSpPr>
          <p:cNvPr id="14" name="Rectangle 13">
            <a:extLst>
              <a:ext uri="{FF2B5EF4-FFF2-40B4-BE49-F238E27FC236}">
                <a16:creationId xmlns:a16="http://schemas.microsoft.com/office/drawing/2014/main" id="{2C85475E-1A13-9843-8E8E-C46325832E9A}"/>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Isosceles Triangle 14">
            <a:extLst>
              <a:ext uri="{FF2B5EF4-FFF2-40B4-BE49-F238E27FC236}">
                <a16:creationId xmlns:a16="http://schemas.microsoft.com/office/drawing/2014/main" id="{8F3C254D-54DB-E640-94C3-BEE354DDDEC0}"/>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1">
            <a:extLst>
              <a:ext uri="{FF2B5EF4-FFF2-40B4-BE49-F238E27FC236}">
                <a16:creationId xmlns:a16="http://schemas.microsoft.com/office/drawing/2014/main" id="{B6FD6E54-1E54-1F42-BC73-F5B29B636CB7}"/>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Arial" panose="020B0604020202020204" pitchFamily="34" charset="0"/>
                <a:cs typeface="Arial" panose="020B0604020202020204" pitchFamily="34" charset="0"/>
              </a:defRPr>
            </a:lvl1pPr>
          </a:lstStyle>
          <a:p>
            <a:fld id="{4EEE6AFD-C632-9F49-B771-1F87972A33B3}" type="slidenum">
              <a:rPr lang="en-US" smtClean="0"/>
              <a:pPr/>
              <a:t>‹nr.›</a:t>
            </a:fld>
            <a:endParaRPr lang="en-US" dirty="0"/>
          </a:p>
        </p:txBody>
      </p:sp>
      <p:sp>
        <p:nvSpPr>
          <p:cNvPr id="6" name="TextBox 5">
            <a:extLst>
              <a:ext uri="{FF2B5EF4-FFF2-40B4-BE49-F238E27FC236}">
                <a16:creationId xmlns:a16="http://schemas.microsoft.com/office/drawing/2014/main" id="{53925CCB-8195-DC42-830A-860AD1586402}"/>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Arial" panose="020B0604020202020204" pitchFamily="34" charset="0"/>
                <a:cs typeface="Arial" panose="020B0604020202020204" pitchFamily="34" charset="0"/>
              </a:rPr>
              <a:t>GTLAW.COM</a:t>
            </a:r>
          </a:p>
        </p:txBody>
      </p:sp>
      <p:sp>
        <p:nvSpPr>
          <p:cNvPr id="7" name="TextBox 6">
            <a:extLst>
              <a:ext uri="{FF2B5EF4-FFF2-40B4-BE49-F238E27FC236}">
                <a16:creationId xmlns:a16="http://schemas.microsoft.com/office/drawing/2014/main" id="{88613EA1-D783-E14F-8143-07441ABE0C78}"/>
              </a:ext>
            </a:extLst>
          </p:cNvPr>
          <p:cNvSpPr txBox="1"/>
          <p:nvPr userDrawn="1"/>
        </p:nvSpPr>
        <p:spPr>
          <a:xfrm>
            <a:off x="333567" y="942766"/>
            <a:ext cx="8659961" cy="430761"/>
          </a:xfrm>
          <a:prstGeom prst="rect">
            <a:avLst/>
          </a:prstGeom>
          <a:noFill/>
        </p:spPr>
        <p:txBody>
          <a:bodyPr wrap="square" rtlCol="0" anchor="ctr" anchorCtr="0">
            <a:noAutofit/>
          </a:bodyPr>
          <a:lstStyle/>
          <a:p>
            <a:pPr algn="l" defTabSz="914400" rtl="0" eaLnBrk="1" latinLnBrk="0" hangingPunct="1">
              <a:lnSpc>
                <a:spcPct val="90000"/>
              </a:lnSpc>
              <a:spcBef>
                <a:spcPct val="0"/>
              </a:spcBef>
              <a:buNone/>
            </a:pPr>
            <a:r>
              <a:rPr kumimoji="0" lang="en-US" sz="2500" b="1" i="0" u="none" strike="noStrike" kern="1200" cap="none" spc="0" normalizeH="0" baseline="0" noProof="0" dirty="0">
                <a:ln>
                  <a:noFill/>
                </a:ln>
                <a:solidFill>
                  <a:schemeClr val="accent6">
                    <a:lumMod val="75000"/>
                  </a:schemeClr>
                </a:solidFill>
                <a:effectLst/>
                <a:uLnTx/>
                <a:uFillTx/>
                <a:latin typeface="Georgia" panose="02040502050405020303" pitchFamily="18" charset="0"/>
                <a:cs typeface="Arial" charset="0"/>
              </a:rPr>
              <a:t>Our Global Footprint | 40 Locations | 11 Countries</a:t>
            </a:r>
            <a:endParaRPr lang="en-US" sz="2500" b="1" i="0" kern="1200" dirty="0">
              <a:solidFill>
                <a:schemeClr val="accent6">
                  <a:lumMod val="75000"/>
                </a:schemeClr>
              </a:solidFill>
              <a:latin typeface="Georgia" panose="02040502050405020303" pitchFamily="18" charset="0"/>
              <a:cs typeface="Arial" charset="0"/>
            </a:endParaRPr>
          </a:p>
        </p:txBody>
      </p:sp>
      <p:pic>
        <p:nvPicPr>
          <p:cNvPr id="16" name="Picture 15">
            <a:extLst>
              <a:ext uri="{FF2B5EF4-FFF2-40B4-BE49-F238E27FC236}">
                <a16:creationId xmlns:a16="http://schemas.microsoft.com/office/drawing/2014/main" id="{0F4EE7C7-AB68-BB45-845E-BBBD8DD10DC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2476" y="421057"/>
            <a:ext cx="2320724" cy="373855"/>
          </a:xfrm>
          <a:prstGeom prst="rect">
            <a:avLst/>
          </a:prstGeom>
        </p:spPr>
      </p:pic>
      <p:pic>
        <p:nvPicPr>
          <p:cNvPr id="17" name="Picture 16">
            <a:extLst>
              <a:ext uri="{FF2B5EF4-FFF2-40B4-BE49-F238E27FC236}">
                <a16:creationId xmlns:a16="http://schemas.microsoft.com/office/drawing/2014/main" id="{A8050E9D-2B83-7941-A39D-286E9E1B0C5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17820" y="1397131"/>
            <a:ext cx="8924255" cy="3459635"/>
          </a:xfrm>
          <a:prstGeom prst="rect">
            <a:avLst/>
          </a:prstGeom>
        </p:spPr>
      </p:pic>
    </p:spTree>
    <p:extLst>
      <p:ext uri="{BB962C8B-B14F-4D97-AF65-F5344CB8AC3E}">
        <p14:creationId xmlns:p14="http://schemas.microsoft.com/office/powerpoint/2010/main" val="393205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6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rm Map (Europe Focu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18BD81-E9DC-BC4D-8E76-5BDC3D58B2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69265" y="0"/>
            <a:ext cx="5974736" cy="5143500"/>
          </a:xfrm>
          <a:prstGeom prst="rect">
            <a:avLst/>
          </a:prstGeom>
        </p:spPr>
      </p:pic>
      <p:sp>
        <p:nvSpPr>
          <p:cNvPr id="14" name="Rectangle 13">
            <a:extLst>
              <a:ext uri="{FF2B5EF4-FFF2-40B4-BE49-F238E27FC236}">
                <a16:creationId xmlns:a16="http://schemas.microsoft.com/office/drawing/2014/main" id="{6989E542-35AB-BD4E-8356-E5639CC5A1DE}"/>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Isosceles Triangle 14">
            <a:extLst>
              <a:ext uri="{FF2B5EF4-FFF2-40B4-BE49-F238E27FC236}">
                <a16:creationId xmlns:a16="http://schemas.microsoft.com/office/drawing/2014/main" id="{74896AE3-1FB1-7640-BED0-1A3A840B99DE}"/>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1">
            <a:extLst>
              <a:ext uri="{FF2B5EF4-FFF2-40B4-BE49-F238E27FC236}">
                <a16:creationId xmlns:a16="http://schemas.microsoft.com/office/drawing/2014/main" id="{B6FD6E54-1E54-1F42-BC73-F5B29B636CB7}"/>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Arial" panose="020B0604020202020204" pitchFamily="34" charset="0"/>
                <a:cs typeface="Arial" panose="020B0604020202020204" pitchFamily="34" charset="0"/>
              </a:defRPr>
            </a:lvl1pPr>
          </a:lstStyle>
          <a:p>
            <a:fld id="{4EEE6AFD-C632-9F49-B771-1F87972A33B3}" type="slidenum">
              <a:rPr lang="en-US" smtClean="0"/>
              <a:pPr/>
              <a:t>‹nr.›</a:t>
            </a:fld>
            <a:endParaRPr lang="en-US" dirty="0"/>
          </a:p>
        </p:txBody>
      </p:sp>
      <p:sp>
        <p:nvSpPr>
          <p:cNvPr id="6" name="TextBox 5">
            <a:extLst>
              <a:ext uri="{FF2B5EF4-FFF2-40B4-BE49-F238E27FC236}">
                <a16:creationId xmlns:a16="http://schemas.microsoft.com/office/drawing/2014/main" id="{6F27C195-A8D4-9D43-A4D8-E68087A723D7}"/>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Arial" panose="020B0604020202020204" pitchFamily="34" charset="0"/>
                <a:cs typeface="Arial" panose="020B0604020202020204" pitchFamily="34" charset="0"/>
              </a:rPr>
              <a:t>GTLAW.COM</a:t>
            </a:r>
          </a:p>
        </p:txBody>
      </p:sp>
      <p:sp>
        <p:nvSpPr>
          <p:cNvPr id="7" name="TextBox 6">
            <a:extLst>
              <a:ext uri="{FF2B5EF4-FFF2-40B4-BE49-F238E27FC236}">
                <a16:creationId xmlns:a16="http://schemas.microsoft.com/office/drawing/2014/main" id="{EA709502-6A78-7242-8ABD-C4F66726F45B}"/>
              </a:ext>
            </a:extLst>
          </p:cNvPr>
          <p:cNvSpPr txBox="1"/>
          <p:nvPr userDrawn="1"/>
        </p:nvSpPr>
        <p:spPr>
          <a:xfrm>
            <a:off x="333567" y="942766"/>
            <a:ext cx="8659961" cy="430761"/>
          </a:xfrm>
          <a:prstGeom prst="rect">
            <a:avLst/>
          </a:prstGeom>
          <a:noFill/>
        </p:spPr>
        <p:txBody>
          <a:bodyPr wrap="square" rtlCol="0" anchor="ctr" anchorCtr="0">
            <a:noAutofit/>
          </a:bodyPr>
          <a:lstStyle/>
          <a:p>
            <a:pPr algn="l" defTabSz="914400" rtl="0" eaLnBrk="1" latinLnBrk="0" hangingPunct="1">
              <a:lnSpc>
                <a:spcPct val="90000"/>
              </a:lnSpc>
              <a:spcBef>
                <a:spcPct val="0"/>
              </a:spcBef>
              <a:buNone/>
            </a:pPr>
            <a:r>
              <a:rPr kumimoji="0" lang="en-US" sz="2500" b="1" i="0" u="none" strike="noStrike" kern="1200" cap="none" spc="0" normalizeH="0" baseline="0" noProof="0" dirty="0">
                <a:ln>
                  <a:noFill/>
                </a:ln>
                <a:solidFill>
                  <a:schemeClr val="accent6">
                    <a:lumMod val="75000"/>
                  </a:schemeClr>
                </a:solidFill>
                <a:effectLst/>
                <a:uLnTx/>
                <a:uFillTx/>
                <a:latin typeface="Georgia" panose="02040502050405020303" pitchFamily="18" charset="0"/>
                <a:cs typeface="Arial" charset="0"/>
              </a:rPr>
              <a:t>Our Global Footprint | 40 Locations | 11 Countries</a:t>
            </a:r>
            <a:endParaRPr lang="en-US" sz="2500" b="1" i="0" kern="1200" dirty="0">
              <a:solidFill>
                <a:schemeClr val="accent6">
                  <a:lumMod val="75000"/>
                </a:schemeClr>
              </a:solidFill>
              <a:latin typeface="Georgia" panose="02040502050405020303" pitchFamily="18" charset="0"/>
              <a:cs typeface="Arial" charset="0"/>
            </a:endParaRPr>
          </a:p>
        </p:txBody>
      </p:sp>
      <p:pic>
        <p:nvPicPr>
          <p:cNvPr id="16" name="Picture 15">
            <a:extLst>
              <a:ext uri="{FF2B5EF4-FFF2-40B4-BE49-F238E27FC236}">
                <a16:creationId xmlns:a16="http://schemas.microsoft.com/office/drawing/2014/main" id="{FE3A4B50-4A2C-1742-8F3D-7304D0075CC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2476" y="421057"/>
            <a:ext cx="2320724" cy="373855"/>
          </a:xfrm>
          <a:prstGeom prst="rect">
            <a:avLst/>
          </a:prstGeom>
        </p:spPr>
      </p:pic>
      <p:pic>
        <p:nvPicPr>
          <p:cNvPr id="17" name="Picture 16">
            <a:extLst>
              <a:ext uri="{FF2B5EF4-FFF2-40B4-BE49-F238E27FC236}">
                <a16:creationId xmlns:a16="http://schemas.microsoft.com/office/drawing/2014/main" id="{38783527-B495-0F4E-A31D-AD60C6F700C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17820" y="1397131"/>
            <a:ext cx="8924255" cy="3459635"/>
          </a:xfrm>
          <a:prstGeom prst="rect">
            <a:avLst/>
          </a:prstGeom>
        </p:spPr>
      </p:pic>
    </p:spTree>
    <p:extLst>
      <p:ext uri="{BB962C8B-B14F-4D97-AF65-F5344CB8AC3E}">
        <p14:creationId xmlns:p14="http://schemas.microsoft.com/office/powerpoint/2010/main" val="1548354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6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ylized Firm Map (Europe Focu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839753F-0552-7444-982C-B07654E44DC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69265" y="0"/>
            <a:ext cx="5974736" cy="5143500"/>
          </a:xfrm>
          <a:prstGeom prst="rect">
            <a:avLst/>
          </a:prstGeom>
        </p:spPr>
      </p:pic>
      <p:sp>
        <p:nvSpPr>
          <p:cNvPr id="15" name="Rectangle 14">
            <a:extLst>
              <a:ext uri="{FF2B5EF4-FFF2-40B4-BE49-F238E27FC236}">
                <a16:creationId xmlns:a16="http://schemas.microsoft.com/office/drawing/2014/main" id="{714DBD70-AA2E-8549-B93E-A20442B06FA4}"/>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Isosceles Triangle 14">
            <a:extLst>
              <a:ext uri="{FF2B5EF4-FFF2-40B4-BE49-F238E27FC236}">
                <a16:creationId xmlns:a16="http://schemas.microsoft.com/office/drawing/2014/main" id="{2B4F236F-514D-E144-90EA-19BDC1C2B17E}"/>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1">
            <a:extLst>
              <a:ext uri="{FF2B5EF4-FFF2-40B4-BE49-F238E27FC236}">
                <a16:creationId xmlns:a16="http://schemas.microsoft.com/office/drawing/2014/main" id="{B6FD6E54-1E54-1F42-BC73-F5B29B636CB7}"/>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Arial" panose="020B0604020202020204" pitchFamily="34" charset="0"/>
                <a:cs typeface="Arial" panose="020B0604020202020204" pitchFamily="34" charset="0"/>
              </a:defRPr>
            </a:lvl1pPr>
          </a:lstStyle>
          <a:p>
            <a:fld id="{4EEE6AFD-C632-9F49-B771-1F87972A33B3}" type="slidenum">
              <a:rPr lang="en-US" smtClean="0"/>
              <a:pPr/>
              <a:t>‹nr.›</a:t>
            </a:fld>
            <a:endParaRPr lang="en-US" dirty="0"/>
          </a:p>
        </p:txBody>
      </p:sp>
      <p:sp>
        <p:nvSpPr>
          <p:cNvPr id="6" name="TextBox 5">
            <a:extLst>
              <a:ext uri="{FF2B5EF4-FFF2-40B4-BE49-F238E27FC236}">
                <a16:creationId xmlns:a16="http://schemas.microsoft.com/office/drawing/2014/main" id="{53925CCB-8195-DC42-830A-860AD1586402}"/>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Arial" panose="020B0604020202020204" pitchFamily="34" charset="0"/>
                <a:cs typeface="Arial" panose="020B0604020202020204" pitchFamily="34" charset="0"/>
              </a:rPr>
              <a:t>GTLAW.COM</a:t>
            </a:r>
          </a:p>
        </p:txBody>
      </p:sp>
      <p:sp>
        <p:nvSpPr>
          <p:cNvPr id="7" name="TextBox 6">
            <a:extLst>
              <a:ext uri="{FF2B5EF4-FFF2-40B4-BE49-F238E27FC236}">
                <a16:creationId xmlns:a16="http://schemas.microsoft.com/office/drawing/2014/main" id="{88613EA1-D783-E14F-8143-07441ABE0C78}"/>
              </a:ext>
            </a:extLst>
          </p:cNvPr>
          <p:cNvSpPr txBox="1"/>
          <p:nvPr userDrawn="1"/>
        </p:nvSpPr>
        <p:spPr>
          <a:xfrm>
            <a:off x="333567" y="942766"/>
            <a:ext cx="8659961" cy="430761"/>
          </a:xfrm>
          <a:prstGeom prst="rect">
            <a:avLst/>
          </a:prstGeom>
          <a:noFill/>
        </p:spPr>
        <p:txBody>
          <a:bodyPr wrap="square" rtlCol="0" anchor="ctr" anchorCtr="0">
            <a:noAutofit/>
          </a:bodyPr>
          <a:lstStyle/>
          <a:p>
            <a:pPr algn="l" defTabSz="914400" rtl="0" eaLnBrk="1" latinLnBrk="0" hangingPunct="1">
              <a:lnSpc>
                <a:spcPct val="90000"/>
              </a:lnSpc>
              <a:spcBef>
                <a:spcPct val="0"/>
              </a:spcBef>
              <a:buNone/>
            </a:pPr>
            <a:r>
              <a:rPr kumimoji="0" lang="en-US" sz="2500" b="1" i="0" u="none" strike="noStrike" kern="1200" cap="none" spc="0" normalizeH="0" baseline="0" noProof="0" dirty="0">
                <a:ln>
                  <a:noFill/>
                </a:ln>
                <a:solidFill>
                  <a:schemeClr val="accent6">
                    <a:lumMod val="75000"/>
                  </a:schemeClr>
                </a:solidFill>
                <a:effectLst/>
                <a:uLnTx/>
                <a:uFillTx/>
                <a:latin typeface="Georgia" panose="02040502050405020303" pitchFamily="18" charset="0"/>
                <a:cs typeface="Arial" charset="0"/>
              </a:rPr>
              <a:t>Our Global Footprint | 40 Locations | 11 Countries</a:t>
            </a:r>
            <a:endParaRPr lang="en-US" sz="2500" b="1" i="0" kern="1200" dirty="0">
              <a:solidFill>
                <a:schemeClr val="accent6">
                  <a:lumMod val="75000"/>
                </a:schemeClr>
              </a:solidFill>
              <a:latin typeface="Georgia" panose="02040502050405020303" pitchFamily="18" charset="0"/>
              <a:cs typeface="Arial" charset="0"/>
            </a:endParaRPr>
          </a:p>
        </p:txBody>
      </p:sp>
      <p:pic>
        <p:nvPicPr>
          <p:cNvPr id="17" name="Picture 16">
            <a:extLst>
              <a:ext uri="{FF2B5EF4-FFF2-40B4-BE49-F238E27FC236}">
                <a16:creationId xmlns:a16="http://schemas.microsoft.com/office/drawing/2014/main" id="{4CA7098D-34E6-2746-88F0-88AF6AF5B30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2476" y="421057"/>
            <a:ext cx="2320724" cy="373855"/>
          </a:xfrm>
          <a:prstGeom prst="rect">
            <a:avLst/>
          </a:prstGeom>
        </p:spPr>
      </p:pic>
      <p:pic>
        <p:nvPicPr>
          <p:cNvPr id="18" name="Picture 17">
            <a:extLst>
              <a:ext uri="{FF2B5EF4-FFF2-40B4-BE49-F238E27FC236}">
                <a16:creationId xmlns:a16="http://schemas.microsoft.com/office/drawing/2014/main" id="{B3145D8D-8556-8442-9424-EDC72F5E702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17821" y="1397131"/>
            <a:ext cx="8924252" cy="3459635"/>
          </a:xfrm>
          <a:prstGeom prst="rect">
            <a:avLst/>
          </a:prstGeom>
        </p:spPr>
      </p:pic>
    </p:spTree>
    <p:extLst>
      <p:ext uri="{BB962C8B-B14F-4D97-AF65-F5344CB8AC3E}">
        <p14:creationId xmlns:p14="http://schemas.microsoft.com/office/powerpoint/2010/main" val="3758437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6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rm Map (United States)">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857B86E5-94AA-324D-B507-497CF0B46D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69265" y="0"/>
            <a:ext cx="5974736" cy="5143500"/>
          </a:xfrm>
          <a:prstGeom prst="rect">
            <a:avLst/>
          </a:prstGeom>
        </p:spPr>
      </p:pic>
      <p:pic>
        <p:nvPicPr>
          <p:cNvPr id="61" name="Picture 60">
            <a:extLst>
              <a:ext uri="{FF2B5EF4-FFF2-40B4-BE49-F238E27FC236}">
                <a16:creationId xmlns:a16="http://schemas.microsoft.com/office/drawing/2014/main" id="{08F22559-68F6-7F48-9E04-B5080ACDF3B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54240" y="1315994"/>
            <a:ext cx="5844591" cy="3863706"/>
          </a:xfrm>
          <a:prstGeom prst="rect">
            <a:avLst/>
          </a:prstGeom>
        </p:spPr>
      </p:pic>
      <p:sp>
        <p:nvSpPr>
          <p:cNvPr id="58" name="Rectangle 57">
            <a:extLst>
              <a:ext uri="{FF2B5EF4-FFF2-40B4-BE49-F238E27FC236}">
                <a16:creationId xmlns:a16="http://schemas.microsoft.com/office/drawing/2014/main" id="{BA5B505D-5458-684D-A713-1EC5C56AAC24}"/>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Isosceles Triangle 14">
            <a:extLst>
              <a:ext uri="{FF2B5EF4-FFF2-40B4-BE49-F238E27FC236}">
                <a16:creationId xmlns:a16="http://schemas.microsoft.com/office/drawing/2014/main" id="{EBE6EF51-069B-4C43-B59B-8985F48B6394}"/>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69AF341-BE99-A44C-BF22-7A84F75B9442}"/>
              </a:ext>
            </a:extLst>
          </p:cNvPr>
          <p:cNvSpPr txBox="1"/>
          <p:nvPr userDrawn="1"/>
        </p:nvSpPr>
        <p:spPr>
          <a:xfrm>
            <a:off x="914931" y="2823524"/>
            <a:ext cx="840750"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San Francisco</a:t>
            </a:r>
          </a:p>
        </p:txBody>
      </p:sp>
      <p:sp>
        <p:nvSpPr>
          <p:cNvPr id="13" name="TextBox 12">
            <a:extLst>
              <a:ext uri="{FF2B5EF4-FFF2-40B4-BE49-F238E27FC236}">
                <a16:creationId xmlns:a16="http://schemas.microsoft.com/office/drawing/2014/main" id="{46A5A77F-D777-184E-A143-5DCEF307606B}"/>
              </a:ext>
            </a:extLst>
          </p:cNvPr>
          <p:cNvSpPr txBox="1"/>
          <p:nvPr userDrawn="1"/>
        </p:nvSpPr>
        <p:spPr>
          <a:xfrm>
            <a:off x="1057185" y="3000764"/>
            <a:ext cx="840750"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Silicon Valley</a:t>
            </a:r>
          </a:p>
        </p:txBody>
      </p:sp>
      <p:sp>
        <p:nvSpPr>
          <p:cNvPr id="14" name="TextBox 13">
            <a:extLst>
              <a:ext uri="{FF2B5EF4-FFF2-40B4-BE49-F238E27FC236}">
                <a16:creationId xmlns:a16="http://schemas.microsoft.com/office/drawing/2014/main" id="{0DF08448-B2AC-DC42-8DAC-4E753DA01C18}"/>
              </a:ext>
            </a:extLst>
          </p:cNvPr>
          <p:cNvSpPr txBox="1"/>
          <p:nvPr userDrawn="1"/>
        </p:nvSpPr>
        <p:spPr>
          <a:xfrm>
            <a:off x="1969301" y="2787053"/>
            <a:ext cx="840750"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Sacramento</a:t>
            </a:r>
          </a:p>
        </p:txBody>
      </p:sp>
      <p:sp>
        <p:nvSpPr>
          <p:cNvPr id="16" name="TextBox 15">
            <a:extLst>
              <a:ext uri="{FF2B5EF4-FFF2-40B4-BE49-F238E27FC236}">
                <a16:creationId xmlns:a16="http://schemas.microsoft.com/office/drawing/2014/main" id="{EABFD7B0-C99D-0D41-B52C-1636C62DB372}"/>
              </a:ext>
            </a:extLst>
          </p:cNvPr>
          <p:cNvSpPr txBox="1"/>
          <p:nvPr userDrawn="1"/>
        </p:nvSpPr>
        <p:spPr>
          <a:xfrm>
            <a:off x="1315210" y="3445828"/>
            <a:ext cx="840750"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Los Angeles</a:t>
            </a:r>
          </a:p>
        </p:txBody>
      </p:sp>
      <p:sp>
        <p:nvSpPr>
          <p:cNvPr id="17" name="TextBox 16">
            <a:extLst>
              <a:ext uri="{FF2B5EF4-FFF2-40B4-BE49-F238E27FC236}">
                <a16:creationId xmlns:a16="http://schemas.microsoft.com/office/drawing/2014/main" id="{F6DFB177-1938-4D45-B7C1-63B57E9A6AD1}"/>
              </a:ext>
            </a:extLst>
          </p:cNvPr>
          <p:cNvSpPr txBox="1"/>
          <p:nvPr userDrawn="1"/>
        </p:nvSpPr>
        <p:spPr>
          <a:xfrm>
            <a:off x="1271863" y="3590127"/>
            <a:ext cx="1159587"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Orange County</a:t>
            </a:r>
          </a:p>
        </p:txBody>
      </p:sp>
      <p:sp>
        <p:nvSpPr>
          <p:cNvPr id="18" name="TextBox 17">
            <a:extLst>
              <a:ext uri="{FF2B5EF4-FFF2-40B4-BE49-F238E27FC236}">
                <a16:creationId xmlns:a16="http://schemas.microsoft.com/office/drawing/2014/main" id="{9922F463-F3EE-3344-B908-7D7F31BED39F}"/>
              </a:ext>
            </a:extLst>
          </p:cNvPr>
          <p:cNvSpPr txBox="1"/>
          <p:nvPr userDrawn="1"/>
        </p:nvSpPr>
        <p:spPr>
          <a:xfrm>
            <a:off x="2703701" y="3710253"/>
            <a:ext cx="1159587"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Phoenix</a:t>
            </a:r>
          </a:p>
        </p:txBody>
      </p:sp>
      <p:sp>
        <p:nvSpPr>
          <p:cNvPr id="19" name="TextBox 18">
            <a:extLst>
              <a:ext uri="{FF2B5EF4-FFF2-40B4-BE49-F238E27FC236}">
                <a16:creationId xmlns:a16="http://schemas.microsoft.com/office/drawing/2014/main" id="{02ADCA90-F7EC-8946-8D60-DD53DDE0E061}"/>
              </a:ext>
            </a:extLst>
          </p:cNvPr>
          <p:cNvSpPr txBox="1"/>
          <p:nvPr userDrawn="1"/>
        </p:nvSpPr>
        <p:spPr>
          <a:xfrm>
            <a:off x="2510042" y="3227827"/>
            <a:ext cx="742041"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Las Vegas</a:t>
            </a:r>
          </a:p>
        </p:txBody>
      </p:sp>
      <p:sp>
        <p:nvSpPr>
          <p:cNvPr id="20" name="TextBox 19">
            <a:extLst>
              <a:ext uri="{FF2B5EF4-FFF2-40B4-BE49-F238E27FC236}">
                <a16:creationId xmlns:a16="http://schemas.microsoft.com/office/drawing/2014/main" id="{C2E119D2-3CB9-0242-82DF-1CF4E2CE572F}"/>
              </a:ext>
            </a:extLst>
          </p:cNvPr>
          <p:cNvSpPr txBox="1"/>
          <p:nvPr userDrawn="1"/>
        </p:nvSpPr>
        <p:spPr>
          <a:xfrm>
            <a:off x="3603523" y="2931771"/>
            <a:ext cx="1159587"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Denver</a:t>
            </a:r>
          </a:p>
        </p:txBody>
      </p:sp>
      <p:sp>
        <p:nvSpPr>
          <p:cNvPr id="21" name="TextBox 20">
            <a:extLst>
              <a:ext uri="{FF2B5EF4-FFF2-40B4-BE49-F238E27FC236}">
                <a16:creationId xmlns:a16="http://schemas.microsoft.com/office/drawing/2014/main" id="{A9D35D3A-4C79-5945-8009-00D8E69079E6}"/>
              </a:ext>
            </a:extLst>
          </p:cNvPr>
          <p:cNvSpPr txBox="1"/>
          <p:nvPr userDrawn="1"/>
        </p:nvSpPr>
        <p:spPr>
          <a:xfrm>
            <a:off x="4546880" y="4434473"/>
            <a:ext cx="1159587"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Houston</a:t>
            </a:r>
          </a:p>
        </p:txBody>
      </p:sp>
      <p:sp>
        <p:nvSpPr>
          <p:cNvPr id="22" name="TextBox 21">
            <a:extLst>
              <a:ext uri="{FF2B5EF4-FFF2-40B4-BE49-F238E27FC236}">
                <a16:creationId xmlns:a16="http://schemas.microsoft.com/office/drawing/2014/main" id="{0D32FEAD-D53F-D14E-AFDE-D8A8DE8E4B35}"/>
              </a:ext>
            </a:extLst>
          </p:cNvPr>
          <p:cNvSpPr txBox="1"/>
          <p:nvPr userDrawn="1"/>
        </p:nvSpPr>
        <p:spPr>
          <a:xfrm>
            <a:off x="3760057" y="4265101"/>
            <a:ext cx="642475"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Austin</a:t>
            </a:r>
          </a:p>
        </p:txBody>
      </p:sp>
      <p:sp>
        <p:nvSpPr>
          <p:cNvPr id="23" name="TextBox 22">
            <a:extLst>
              <a:ext uri="{FF2B5EF4-FFF2-40B4-BE49-F238E27FC236}">
                <a16:creationId xmlns:a16="http://schemas.microsoft.com/office/drawing/2014/main" id="{1FF46601-93B5-2F41-9EBB-E72FEECED753}"/>
              </a:ext>
            </a:extLst>
          </p:cNvPr>
          <p:cNvSpPr txBox="1"/>
          <p:nvPr userDrawn="1"/>
        </p:nvSpPr>
        <p:spPr>
          <a:xfrm>
            <a:off x="3848216" y="3951075"/>
            <a:ext cx="1159587"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Dallas</a:t>
            </a:r>
          </a:p>
        </p:txBody>
      </p:sp>
      <p:sp>
        <p:nvSpPr>
          <p:cNvPr id="24" name="TextBox 23">
            <a:extLst>
              <a:ext uri="{FF2B5EF4-FFF2-40B4-BE49-F238E27FC236}">
                <a16:creationId xmlns:a16="http://schemas.microsoft.com/office/drawing/2014/main" id="{055FCCAA-3D75-0C49-931C-B803F828CD0C}"/>
              </a:ext>
            </a:extLst>
          </p:cNvPr>
          <p:cNvSpPr txBox="1"/>
          <p:nvPr userDrawn="1"/>
        </p:nvSpPr>
        <p:spPr>
          <a:xfrm>
            <a:off x="4643559" y="2710653"/>
            <a:ext cx="1159587"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Chicago</a:t>
            </a:r>
          </a:p>
        </p:txBody>
      </p:sp>
      <p:sp>
        <p:nvSpPr>
          <p:cNvPr id="25" name="TextBox 24">
            <a:extLst>
              <a:ext uri="{FF2B5EF4-FFF2-40B4-BE49-F238E27FC236}">
                <a16:creationId xmlns:a16="http://schemas.microsoft.com/office/drawing/2014/main" id="{4CA1DA7A-6487-CA42-AEA3-6EBFC3867FE3}"/>
              </a:ext>
            </a:extLst>
          </p:cNvPr>
          <p:cNvSpPr txBox="1"/>
          <p:nvPr userDrawn="1"/>
        </p:nvSpPr>
        <p:spPr>
          <a:xfrm>
            <a:off x="3920650" y="2368625"/>
            <a:ext cx="1159587"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Minneapolis</a:t>
            </a:r>
          </a:p>
        </p:txBody>
      </p:sp>
      <p:sp>
        <p:nvSpPr>
          <p:cNvPr id="27" name="TextBox 26">
            <a:extLst>
              <a:ext uri="{FF2B5EF4-FFF2-40B4-BE49-F238E27FC236}">
                <a16:creationId xmlns:a16="http://schemas.microsoft.com/office/drawing/2014/main" id="{5F176CE9-7563-354E-85F5-41401EA82F0A}"/>
              </a:ext>
            </a:extLst>
          </p:cNvPr>
          <p:cNvSpPr txBox="1"/>
          <p:nvPr userDrawn="1"/>
        </p:nvSpPr>
        <p:spPr>
          <a:xfrm>
            <a:off x="5218995" y="3794026"/>
            <a:ext cx="1159587"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Atlanta</a:t>
            </a:r>
          </a:p>
        </p:txBody>
      </p:sp>
      <p:sp>
        <p:nvSpPr>
          <p:cNvPr id="28" name="TextBox 27">
            <a:extLst>
              <a:ext uri="{FF2B5EF4-FFF2-40B4-BE49-F238E27FC236}">
                <a16:creationId xmlns:a16="http://schemas.microsoft.com/office/drawing/2014/main" id="{5FE74EA2-16EE-DC44-9006-9E712FEC592D}"/>
              </a:ext>
            </a:extLst>
          </p:cNvPr>
          <p:cNvSpPr txBox="1"/>
          <p:nvPr userDrawn="1"/>
        </p:nvSpPr>
        <p:spPr>
          <a:xfrm>
            <a:off x="4984300" y="4178371"/>
            <a:ext cx="1159587"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Tallahassee</a:t>
            </a:r>
          </a:p>
        </p:txBody>
      </p:sp>
      <p:sp>
        <p:nvSpPr>
          <p:cNvPr id="29" name="TextBox 28">
            <a:extLst>
              <a:ext uri="{FF2B5EF4-FFF2-40B4-BE49-F238E27FC236}">
                <a16:creationId xmlns:a16="http://schemas.microsoft.com/office/drawing/2014/main" id="{EEA8CD9D-239B-DA42-978F-5DF4ABB66A6E}"/>
              </a:ext>
            </a:extLst>
          </p:cNvPr>
          <p:cNvSpPr txBox="1"/>
          <p:nvPr userDrawn="1"/>
        </p:nvSpPr>
        <p:spPr>
          <a:xfrm>
            <a:off x="6136805" y="4364734"/>
            <a:ext cx="1159587"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Orlando</a:t>
            </a:r>
          </a:p>
        </p:txBody>
      </p:sp>
      <p:sp>
        <p:nvSpPr>
          <p:cNvPr id="30" name="TextBox 29">
            <a:extLst>
              <a:ext uri="{FF2B5EF4-FFF2-40B4-BE49-F238E27FC236}">
                <a16:creationId xmlns:a16="http://schemas.microsoft.com/office/drawing/2014/main" id="{15FB65C3-CA6D-A941-8E54-1FF8BDA0EA0E}"/>
              </a:ext>
            </a:extLst>
          </p:cNvPr>
          <p:cNvSpPr txBox="1"/>
          <p:nvPr userDrawn="1"/>
        </p:nvSpPr>
        <p:spPr>
          <a:xfrm>
            <a:off x="5504909" y="4482616"/>
            <a:ext cx="1159587"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Tampa</a:t>
            </a:r>
          </a:p>
        </p:txBody>
      </p:sp>
      <p:sp>
        <p:nvSpPr>
          <p:cNvPr id="31" name="TextBox 30">
            <a:extLst>
              <a:ext uri="{FF2B5EF4-FFF2-40B4-BE49-F238E27FC236}">
                <a16:creationId xmlns:a16="http://schemas.microsoft.com/office/drawing/2014/main" id="{122E275B-5587-F347-9B18-2918A2869366}"/>
              </a:ext>
            </a:extLst>
          </p:cNvPr>
          <p:cNvSpPr txBox="1"/>
          <p:nvPr userDrawn="1"/>
        </p:nvSpPr>
        <p:spPr>
          <a:xfrm>
            <a:off x="5842899" y="4855203"/>
            <a:ext cx="1159587"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Miami</a:t>
            </a:r>
          </a:p>
        </p:txBody>
      </p:sp>
      <p:sp>
        <p:nvSpPr>
          <p:cNvPr id="32" name="TextBox 31">
            <a:extLst>
              <a:ext uri="{FF2B5EF4-FFF2-40B4-BE49-F238E27FC236}">
                <a16:creationId xmlns:a16="http://schemas.microsoft.com/office/drawing/2014/main" id="{C6CF880B-C1E8-2040-B90E-FD70712DA425}"/>
              </a:ext>
            </a:extLst>
          </p:cNvPr>
          <p:cNvSpPr txBox="1"/>
          <p:nvPr userDrawn="1"/>
        </p:nvSpPr>
        <p:spPr>
          <a:xfrm>
            <a:off x="6316597" y="4716035"/>
            <a:ext cx="1159587"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Fort Lauderdale</a:t>
            </a:r>
          </a:p>
        </p:txBody>
      </p:sp>
      <p:sp>
        <p:nvSpPr>
          <p:cNvPr id="34" name="TextBox 33">
            <a:extLst>
              <a:ext uri="{FF2B5EF4-FFF2-40B4-BE49-F238E27FC236}">
                <a16:creationId xmlns:a16="http://schemas.microsoft.com/office/drawing/2014/main" id="{F7C04F2C-E683-034E-B3AA-6C1D691201DD}"/>
              </a:ext>
            </a:extLst>
          </p:cNvPr>
          <p:cNvSpPr txBox="1"/>
          <p:nvPr userDrawn="1"/>
        </p:nvSpPr>
        <p:spPr>
          <a:xfrm>
            <a:off x="6281326" y="4570702"/>
            <a:ext cx="1159587"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West Palm Beach</a:t>
            </a:r>
          </a:p>
        </p:txBody>
      </p:sp>
      <p:sp>
        <p:nvSpPr>
          <p:cNvPr id="35" name="TextBox 34">
            <a:extLst>
              <a:ext uri="{FF2B5EF4-FFF2-40B4-BE49-F238E27FC236}">
                <a16:creationId xmlns:a16="http://schemas.microsoft.com/office/drawing/2014/main" id="{A243F639-B9B4-6044-B62D-092BB473A4A7}"/>
              </a:ext>
            </a:extLst>
          </p:cNvPr>
          <p:cNvSpPr txBox="1"/>
          <p:nvPr userDrawn="1"/>
        </p:nvSpPr>
        <p:spPr>
          <a:xfrm>
            <a:off x="5278370" y="3001499"/>
            <a:ext cx="1159587"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Northern Virginia</a:t>
            </a:r>
          </a:p>
        </p:txBody>
      </p:sp>
      <p:sp>
        <p:nvSpPr>
          <p:cNvPr id="36" name="TextBox 35">
            <a:extLst>
              <a:ext uri="{FF2B5EF4-FFF2-40B4-BE49-F238E27FC236}">
                <a16:creationId xmlns:a16="http://schemas.microsoft.com/office/drawing/2014/main" id="{F214F3C7-69E9-DE41-8CB4-15DBB48DF85C}"/>
              </a:ext>
            </a:extLst>
          </p:cNvPr>
          <p:cNvSpPr txBox="1"/>
          <p:nvPr userDrawn="1"/>
        </p:nvSpPr>
        <p:spPr>
          <a:xfrm>
            <a:off x="6369754" y="3173670"/>
            <a:ext cx="1159587"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Washington, D.C.</a:t>
            </a:r>
          </a:p>
        </p:txBody>
      </p:sp>
      <p:sp>
        <p:nvSpPr>
          <p:cNvPr id="37" name="TextBox 36">
            <a:extLst>
              <a:ext uri="{FF2B5EF4-FFF2-40B4-BE49-F238E27FC236}">
                <a16:creationId xmlns:a16="http://schemas.microsoft.com/office/drawing/2014/main" id="{2DA2BE7C-564D-9941-8284-FCAEBF761E0A}"/>
              </a:ext>
            </a:extLst>
          </p:cNvPr>
          <p:cNvSpPr txBox="1"/>
          <p:nvPr userDrawn="1"/>
        </p:nvSpPr>
        <p:spPr>
          <a:xfrm>
            <a:off x="6606115" y="3034068"/>
            <a:ext cx="1159587"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Delaware</a:t>
            </a:r>
          </a:p>
        </p:txBody>
      </p:sp>
      <p:sp>
        <p:nvSpPr>
          <p:cNvPr id="38" name="TextBox 37">
            <a:extLst>
              <a:ext uri="{FF2B5EF4-FFF2-40B4-BE49-F238E27FC236}">
                <a16:creationId xmlns:a16="http://schemas.microsoft.com/office/drawing/2014/main" id="{2BDFF6C7-C414-D342-ACB2-9874AE4C2F9D}"/>
              </a:ext>
            </a:extLst>
          </p:cNvPr>
          <p:cNvSpPr txBox="1"/>
          <p:nvPr userDrawn="1"/>
        </p:nvSpPr>
        <p:spPr>
          <a:xfrm>
            <a:off x="6628986" y="2886790"/>
            <a:ext cx="1159587"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Philadelphia</a:t>
            </a:r>
          </a:p>
        </p:txBody>
      </p:sp>
      <p:sp>
        <p:nvSpPr>
          <p:cNvPr id="39" name="TextBox 38">
            <a:extLst>
              <a:ext uri="{FF2B5EF4-FFF2-40B4-BE49-F238E27FC236}">
                <a16:creationId xmlns:a16="http://schemas.microsoft.com/office/drawing/2014/main" id="{A126734B-91A9-7D4B-AA74-3CFC990CB74B}"/>
              </a:ext>
            </a:extLst>
          </p:cNvPr>
          <p:cNvSpPr txBox="1"/>
          <p:nvPr userDrawn="1"/>
        </p:nvSpPr>
        <p:spPr>
          <a:xfrm>
            <a:off x="6783334" y="2265092"/>
            <a:ext cx="1159587"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Boston</a:t>
            </a:r>
          </a:p>
        </p:txBody>
      </p:sp>
      <p:sp>
        <p:nvSpPr>
          <p:cNvPr id="40" name="TextBox 39">
            <a:extLst>
              <a:ext uri="{FF2B5EF4-FFF2-40B4-BE49-F238E27FC236}">
                <a16:creationId xmlns:a16="http://schemas.microsoft.com/office/drawing/2014/main" id="{9B6588CF-DBFE-B548-B779-DEA839479758}"/>
              </a:ext>
            </a:extLst>
          </p:cNvPr>
          <p:cNvSpPr txBox="1"/>
          <p:nvPr userDrawn="1"/>
        </p:nvSpPr>
        <p:spPr>
          <a:xfrm>
            <a:off x="6059511" y="2340241"/>
            <a:ext cx="466173"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Albany</a:t>
            </a:r>
          </a:p>
        </p:txBody>
      </p:sp>
      <p:sp>
        <p:nvSpPr>
          <p:cNvPr id="41" name="TextBox 40">
            <a:extLst>
              <a:ext uri="{FF2B5EF4-FFF2-40B4-BE49-F238E27FC236}">
                <a16:creationId xmlns:a16="http://schemas.microsoft.com/office/drawing/2014/main" id="{F2485998-013B-8A45-8B55-88E7F4B7C5F1}"/>
              </a:ext>
            </a:extLst>
          </p:cNvPr>
          <p:cNvSpPr txBox="1"/>
          <p:nvPr userDrawn="1"/>
        </p:nvSpPr>
        <p:spPr>
          <a:xfrm>
            <a:off x="6755097" y="2487051"/>
            <a:ext cx="1773620"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Westchester County</a:t>
            </a:r>
          </a:p>
        </p:txBody>
      </p:sp>
      <p:sp>
        <p:nvSpPr>
          <p:cNvPr id="42" name="TextBox 41">
            <a:extLst>
              <a:ext uri="{FF2B5EF4-FFF2-40B4-BE49-F238E27FC236}">
                <a16:creationId xmlns:a16="http://schemas.microsoft.com/office/drawing/2014/main" id="{C12A9C3B-447D-2D43-B525-14B6A454CB45}"/>
              </a:ext>
            </a:extLst>
          </p:cNvPr>
          <p:cNvSpPr txBox="1"/>
          <p:nvPr userDrawn="1"/>
        </p:nvSpPr>
        <p:spPr>
          <a:xfrm>
            <a:off x="6639509" y="2735031"/>
            <a:ext cx="889832"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New Jersey</a:t>
            </a:r>
          </a:p>
        </p:txBody>
      </p:sp>
      <p:cxnSp>
        <p:nvCxnSpPr>
          <p:cNvPr id="4" name="Straight Connector 3">
            <a:extLst>
              <a:ext uri="{FF2B5EF4-FFF2-40B4-BE49-F238E27FC236}">
                <a16:creationId xmlns:a16="http://schemas.microsoft.com/office/drawing/2014/main" id="{DC94A3FC-2E12-F84E-994D-7D9A608A42A0}"/>
              </a:ext>
            </a:extLst>
          </p:cNvPr>
          <p:cNvCxnSpPr/>
          <p:nvPr userDrawn="1"/>
        </p:nvCxnSpPr>
        <p:spPr>
          <a:xfrm>
            <a:off x="6319983" y="3034776"/>
            <a:ext cx="133076" cy="133724"/>
          </a:xfrm>
          <a:prstGeom prst="line">
            <a:avLst/>
          </a:prstGeom>
          <a:ln w="9525">
            <a:solidFill>
              <a:srgbClr val="BE9B39"/>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8EE7D6D-9892-9947-AE66-FB8BBE40765D}"/>
              </a:ext>
            </a:extLst>
          </p:cNvPr>
          <p:cNvCxnSpPr/>
          <p:nvPr userDrawn="1"/>
        </p:nvCxnSpPr>
        <p:spPr>
          <a:xfrm>
            <a:off x="6445061" y="2965564"/>
            <a:ext cx="133076" cy="133724"/>
          </a:xfrm>
          <a:prstGeom prst="line">
            <a:avLst/>
          </a:prstGeom>
          <a:ln w="9525">
            <a:solidFill>
              <a:srgbClr val="BE9B39"/>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F0CD815-53F4-1A44-A363-43BEA1448433}"/>
              </a:ext>
            </a:extLst>
          </p:cNvPr>
          <p:cNvCxnSpPr>
            <a:cxnSpLocks/>
          </p:cNvCxnSpPr>
          <p:nvPr userDrawn="1"/>
        </p:nvCxnSpPr>
        <p:spPr>
          <a:xfrm>
            <a:off x="6436617" y="2823524"/>
            <a:ext cx="184570" cy="128187"/>
          </a:xfrm>
          <a:prstGeom prst="line">
            <a:avLst/>
          </a:prstGeom>
          <a:ln w="9525">
            <a:solidFill>
              <a:srgbClr val="BE9B39"/>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4E81D31-CEFD-BA42-8281-56F838E9E3F8}"/>
              </a:ext>
            </a:extLst>
          </p:cNvPr>
          <p:cNvCxnSpPr>
            <a:cxnSpLocks/>
          </p:cNvCxnSpPr>
          <p:nvPr userDrawn="1"/>
        </p:nvCxnSpPr>
        <p:spPr>
          <a:xfrm>
            <a:off x="6514971" y="2729119"/>
            <a:ext cx="102594" cy="74606"/>
          </a:xfrm>
          <a:prstGeom prst="line">
            <a:avLst/>
          </a:prstGeom>
          <a:ln w="9525">
            <a:solidFill>
              <a:srgbClr val="BE9B39"/>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63D1547-3F62-0B47-8032-DAA2BE3D48F8}"/>
              </a:ext>
            </a:extLst>
          </p:cNvPr>
          <p:cNvCxnSpPr>
            <a:cxnSpLocks/>
            <a:endCxn id="41" idx="1"/>
          </p:cNvCxnSpPr>
          <p:nvPr userDrawn="1"/>
        </p:nvCxnSpPr>
        <p:spPr>
          <a:xfrm flipV="1">
            <a:off x="6546321" y="2556301"/>
            <a:ext cx="208776" cy="10251"/>
          </a:xfrm>
          <a:prstGeom prst="line">
            <a:avLst/>
          </a:prstGeom>
          <a:ln w="9525">
            <a:solidFill>
              <a:srgbClr val="BE9B39"/>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648D9DE-763E-284A-B0EA-DB29C52A27B4}"/>
              </a:ext>
            </a:extLst>
          </p:cNvPr>
          <p:cNvSpPr txBox="1"/>
          <p:nvPr userDrawn="1"/>
        </p:nvSpPr>
        <p:spPr>
          <a:xfrm>
            <a:off x="6673717" y="2610937"/>
            <a:ext cx="1773620"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New York</a:t>
            </a:r>
          </a:p>
        </p:txBody>
      </p:sp>
      <p:cxnSp>
        <p:nvCxnSpPr>
          <p:cNvPr id="50" name="Straight Connector 49">
            <a:extLst>
              <a:ext uri="{FF2B5EF4-FFF2-40B4-BE49-F238E27FC236}">
                <a16:creationId xmlns:a16="http://schemas.microsoft.com/office/drawing/2014/main" id="{D2BF3604-6D36-9141-A2D2-52A096D65379}"/>
              </a:ext>
            </a:extLst>
          </p:cNvPr>
          <p:cNvCxnSpPr>
            <a:cxnSpLocks/>
          </p:cNvCxnSpPr>
          <p:nvPr userDrawn="1"/>
        </p:nvCxnSpPr>
        <p:spPr>
          <a:xfrm>
            <a:off x="6546321" y="2661213"/>
            <a:ext cx="93188" cy="22687"/>
          </a:xfrm>
          <a:prstGeom prst="line">
            <a:avLst/>
          </a:prstGeom>
          <a:ln w="9525">
            <a:solidFill>
              <a:srgbClr val="BE9B39"/>
            </a:solidFill>
          </a:ln>
        </p:spPr>
        <p:style>
          <a:lnRef idx="1">
            <a:schemeClr val="accent1"/>
          </a:lnRef>
          <a:fillRef idx="0">
            <a:schemeClr val="accent1"/>
          </a:fillRef>
          <a:effectRef idx="0">
            <a:schemeClr val="accent1"/>
          </a:effectRef>
          <a:fontRef idx="minor">
            <a:schemeClr val="tx1"/>
          </a:fontRef>
        </p:style>
      </p:cxnSp>
      <p:sp>
        <p:nvSpPr>
          <p:cNvPr id="48" name="Slide Number Placeholder 1">
            <a:extLst>
              <a:ext uri="{FF2B5EF4-FFF2-40B4-BE49-F238E27FC236}">
                <a16:creationId xmlns:a16="http://schemas.microsoft.com/office/drawing/2014/main" id="{97D06375-FCFB-854B-99DE-7BD6D2D418E5}"/>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Arial" panose="020B0604020202020204" pitchFamily="34" charset="0"/>
                <a:cs typeface="Arial" panose="020B0604020202020204" pitchFamily="34" charset="0"/>
              </a:defRPr>
            </a:lvl1pPr>
          </a:lstStyle>
          <a:p>
            <a:fld id="{4EEE6AFD-C632-9F49-B771-1F87972A33B3}" type="slidenum">
              <a:rPr lang="en-US" smtClean="0"/>
              <a:pPr/>
              <a:t>‹nr.›</a:t>
            </a:fld>
            <a:endParaRPr lang="en-US" dirty="0"/>
          </a:p>
        </p:txBody>
      </p:sp>
      <p:sp>
        <p:nvSpPr>
          <p:cNvPr id="44" name="TextBox 43">
            <a:extLst>
              <a:ext uri="{FF2B5EF4-FFF2-40B4-BE49-F238E27FC236}">
                <a16:creationId xmlns:a16="http://schemas.microsoft.com/office/drawing/2014/main" id="{87EBE3C6-A616-8F4D-AABA-3B3DD5FF3D49}"/>
              </a:ext>
            </a:extLst>
          </p:cNvPr>
          <p:cNvSpPr txBox="1"/>
          <p:nvPr userDrawn="1"/>
        </p:nvSpPr>
        <p:spPr>
          <a:xfrm>
            <a:off x="2910940" y="2754274"/>
            <a:ext cx="840750"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Salt Lake City</a:t>
            </a:r>
          </a:p>
        </p:txBody>
      </p:sp>
      <p:sp>
        <p:nvSpPr>
          <p:cNvPr id="51" name="TextBox 50">
            <a:extLst>
              <a:ext uri="{FF2B5EF4-FFF2-40B4-BE49-F238E27FC236}">
                <a16:creationId xmlns:a16="http://schemas.microsoft.com/office/drawing/2014/main" id="{D87E0F0D-243B-2342-A88D-154E4B85CC86}"/>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Arial" panose="020B0604020202020204" pitchFamily="34" charset="0"/>
                <a:cs typeface="Arial" panose="020B0604020202020204" pitchFamily="34" charset="0"/>
              </a:rPr>
              <a:t>GTLAW.COM</a:t>
            </a:r>
          </a:p>
        </p:txBody>
      </p:sp>
      <p:sp>
        <p:nvSpPr>
          <p:cNvPr id="52" name="TextBox 51">
            <a:extLst>
              <a:ext uri="{FF2B5EF4-FFF2-40B4-BE49-F238E27FC236}">
                <a16:creationId xmlns:a16="http://schemas.microsoft.com/office/drawing/2014/main" id="{FA9865AB-8430-C74B-A8C1-9899732652EE}"/>
              </a:ext>
            </a:extLst>
          </p:cNvPr>
          <p:cNvSpPr txBox="1"/>
          <p:nvPr userDrawn="1"/>
        </p:nvSpPr>
        <p:spPr>
          <a:xfrm>
            <a:off x="333567" y="942766"/>
            <a:ext cx="8659961" cy="430761"/>
          </a:xfrm>
          <a:prstGeom prst="rect">
            <a:avLst/>
          </a:prstGeom>
          <a:noFill/>
        </p:spPr>
        <p:txBody>
          <a:bodyPr wrap="square" rtlCol="0" anchor="ctr" anchorCtr="0">
            <a:noAutofit/>
          </a:bodyPr>
          <a:lstStyle/>
          <a:p>
            <a:pPr algn="l" defTabSz="914400" rtl="0" eaLnBrk="1" latinLnBrk="0" hangingPunct="1">
              <a:lnSpc>
                <a:spcPct val="90000"/>
              </a:lnSpc>
              <a:spcBef>
                <a:spcPct val="0"/>
              </a:spcBef>
              <a:buNone/>
            </a:pPr>
            <a:r>
              <a:rPr kumimoji="0" lang="en-US" sz="2500" b="1" i="0" u="none" strike="noStrike" kern="1200" cap="none" spc="0" normalizeH="0" baseline="0" noProof="0" dirty="0">
                <a:ln>
                  <a:noFill/>
                </a:ln>
                <a:solidFill>
                  <a:schemeClr val="accent6">
                    <a:lumMod val="75000"/>
                  </a:schemeClr>
                </a:solidFill>
                <a:effectLst/>
                <a:uLnTx/>
                <a:uFillTx/>
                <a:latin typeface="Georgia" panose="02040502050405020303" pitchFamily="18" charset="0"/>
                <a:cs typeface="Arial" charset="0"/>
              </a:rPr>
              <a:t>30 Offices Across the United States</a:t>
            </a:r>
            <a:endParaRPr lang="en-US" sz="2500" b="1" i="0" kern="1200" dirty="0">
              <a:solidFill>
                <a:schemeClr val="accent6">
                  <a:lumMod val="75000"/>
                </a:schemeClr>
              </a:solidFill>
              <a:latin typeface="Georgia" panose="02040502050405020303" pitchFamily="18" charset="0"/>
              <a:cs typeface="Arial" charset="0"/>
            </a:endParaRPr>
          </a:p>
        </p:txBody>
      </p:sp>
      <p:pic>
        <p:nvPicPr>
          <p:cNvPr id="60" name="Picture 59">
            <a:extLst>
              <a:ext uri="{FF2B5EF4-FFF2-40B4-BE49-F238E27FC236}">
                <a16:creationId xmlns:a16="http://schemas.microsoft.com/office/drawing/2014/main" id="{8BA8A65F-4953-BD44-A6F2-75F988B88E0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22476" y="421057"/>
            <a:ext cx="2320724" cy="373855"/>
          </a:xfrm>
          <a:prstGeom prst="rect">
            <a:avLst/>
          </a:prstGeom>
        </p:spPr>
      </p:pic>
    </p:spTree>
    <p:extLst>
      <p:ext uri="{BB962C8B-B14F-4D97-AF65-F5344CB8AC3E}">
        <p14:creationId xmlns:p14="http://schemas.microsoft.com/office/powerpoint/2010/main" val="603120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6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presentative Experience (3 Up)">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1828711-9BF2-1B4C-A9CA-13576A9A89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69265" y="0"/>
            <a:ext cx="5974736" cy="5143500"/>
          </a:xfrm>
          <a:prstGeom prst="rect">
            <a:avLst/>
          </a:prstGeom>
        </p:spPr>
      </p:pic>
      <p:sp>
        <p:nvSpPr>
          <p:cNvPr id="18" name="Rectangle 17">
            <a:extLst>
              <a:ext uri="{FF2B5EF4-FFF2-40B4-BE49-F238E27FC236}">
                <a16:creationId xmlns:a16="http://schemas.microsoft.com/office/drawing/2014/main" id="{05D0B1C5-6901-664F-95FB-A8A9B48E1EA0}"/>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Isosceles Triangle 14">
            <a:extLst>
              <a:ext uri="{FF2B5EF4-FFF2-40B4-BE49-F238E27FC236}">
                <a16:creationId xmlns:a16="http://schemas.microsoft.com/office/drawing/2014/main" id="{3EBBFC2E-CCEE-264F-9DD3-4F3A4B849626}"/>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ctrTitle"/>
          </p:nvPr>
        </p:nvSpPr>
        <p:spPr>
          <a:xfrm>
            <a:off x="815051" y="1141182"/>
            <a:ext cx="7981508" cy="709683"/>
          </a:xfrm>
          <a:prstGeom prst="rect">
            <a:avLst/>
          </a:prstGeom>
        </p:spPr>
        <p:txBody>
          <a:bodyPr anchor="ctr" anchorCtr="0">
            <a:normAutofit/>
          </a:bodyPr>
          <a:lstStyle>
            <a:lvl1pPr algn="l">
              <a:defRPr sz="3200" b="1" i="0">
                <a:solidFill>
                  <a:schemeClr val="accent6">
                    <a:lumMod val="75000"/>
                  </a:schemeClr>
                </a:solidFill>
                <a:latin typeface="Georgia" panose="02040502050405020303" pitchFamily="18" charset="0"/>
                <a:ea typeface="Georgia" panose="02040502050405020303" pitchFamily="18" charset="0"/>
                <a:cs typeface="Arial" charset="0"/>
              </a:defRPr>
            </a:lvl1pPr>
          </a:lstStyle>
          <a:p>
            <a:r>
              <a:rPr lang="en-US" dirty="0"/>
              <a:t>Click to edit Master title style</a:t>
            </a:r>
          </a:p>
        </p:txBody>
      </p:sp>
      <p:sp>
        <p:nvSpPr>
          <p:cNvPr id="14" name="Rectangle 13">
            <a:extLst>
              <a:ext uri="{FF2B5EF4-FFF2-40B4-BE49-F238E27FC236}">
                <a16:creationId xmlns:a16="http://schemas.microsoft.com/office/drawing/2014/main" id="{897ACFF6-3CDE-437B-8655-17E2082A73CC}"/>
              </a:ext>
            </a:extLst>
          </p:cNvPr>
          <p:cNvSpPr/>
          <p:nvPr userDrawn="1"/>
        </p:nvSpPr>
        <p:spPr>
          <a:xfrm>
            <a:off x="434050" y="1132559"/>
            <a:ext cx="45719" cy="3749040"/>
          </a:xfrm>
          <a:prstGeom prst="rect">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Isosceles Triangle 1">
            <a:extLst>
              <a:ext uri="{FF2B5EF4-FFF2-40B4-BE49-F238E27FC236}">
                <a16:creationId xmlns:a16="http://schemas.microsoft.com/office/drawing/2014/main" id="{789F485F-9C36-45E8-8389-B846CE3CA7E9}"/>
              </a:ext>
            </a:extLst>
          </p:cNvPr>
          <p:cNvSpPr/>
          <p:nvPr userDrawn="1"/>
        </p:nvSpPr>
        <p:spPr>
          <a:xfrm rot="5400000">
            <a:off x="417693" y="1448947"/>
            <a:ext cx="247650" cy="123498"/>
          </a:xfrm>
          <a:prstGeom prst="triangle">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Slide Number Placeholder 1">
            <a:extLst>
              <a:ext uri="{FF2B5EF4-FFF2-40B4-BE49-F238E27FC236}">
                <a16:creationId xmlns:a16="http://schemas.microsoft.com/office/drawing/2014/main" id="{4ED069B8-0698-7848-974F-65DAAC75D66F}"/>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Arial" panose="020B0604020202020204" pitchFamily="34" charset="0"/>
                <a:cs typeface="Arial" panose="020B0604020202020204" pitchFamily="34" charset="0"/>
              </a:defRPr>
            </a:lvl1pPr>
          </a:lstStyle>
          <a:p>
            <a:fld id="{4EEE6AFD-C632-9F49-B771-1F87972A33B3}" type="slidenum">
              <a:rPr lang="en-US" smtClean="0"/>
              <a:pPr/>
              <a:t>‹nr.›</a:t>
            </a:fld>
            <a:endParaRPr lang="en-US" dirty="0"/>
          </a:p>
        </p:txBody>
      </p:sp>
      <p:sp>
        <p:nvSpPr>
          <p:cNvPr id="11" name="TextBox 10">
            <a:extLst>
              <a:ext uri="{FF2B5EF4-FFF2-40B4-BE49-F238E27FC236}">
                <a16:creationId xmlns:a16="http://schemas.microsoft.com/office/drawing/2014/main" id="{0AB52B5C-FCAE-8A44-B56F-FBBAA6777F66}"/>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Arial" panose="020B0604020202020204" pitchFamily="34" charset="0"/>
                <a:cs typeface="Arial" panose="020B0604020202020204" pitchFamily="34" charset="0"/>
              </a:rPr>
              <a:t>GTLAW.COM</a:t>
            </a:r>
          </a:p>
        </p:txBody>
      </p:sp>
      <p:pic>
        <p:nvPicPr>
          <p:cNvPr id="20" name="Picture 19">
            <a:extLst>
              <a:ext uri="{FF2B5EF4-FFF2-40B4-BE49-F238E27FC236}">
                <a16:creationId xmlns:a16="http://schemas.microsoft.com/office/drawing/2014/main" id="{DD5BB046-4844-0549-B468-15AB9E36F73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2476" y="421057"/>
            <a:ext cx="2320724" cy="373855"/>
          </a:xfrm>
          <a:prstGeom prst="rect">
            <a:avLst/>
          </a:prstGeom>
        </p:spPr>
      </p:pic>
      <p:sp>
        <p:nvSpPr>
          <p:cNvPr id="21" name="Text Placeholder 12">
            <a:extLst>
              <a:ext uri="{FF2B5EF4-FFF2-40B4-BE49-F238E27FC236}">
                <a16:creationId xmlns:a16="http://schemas.microsoft.com/office/drawing/2014/main" id="{01BB7071-6F1C-0243-9CA6-3C69A9FDDAE7}"/>
              </a:ext>
            </a:extLst>
          </p:cNvPr>
          <p:cNvSpPr>
            <a:spLocks noGrp="1"/>
          </p:cNvSpPr>
          <p:nvPr>
            <p:ph type="body" sz="quarter" idx="35"/>
          </p:nvPr>
        </p:nvSpPr>
        <p:spPr>
          <a:xfrm>
            <a:off x="838201" y="2001838"/>
            <a:ext cx="2560320" cy="2819400"/>
          </a:xfrm>
          <a:prstGeom prst="rect">
            <a:avLst/>
          </a:prstGeom>
          <a:gradFill flip="none" rotWithShape="1">
            <a:gsLst>
              <a:gs pos="0">
                <a:srgbClr val="60B1D6">
                  <a:alpha val="57000"/>
                </a:srgbClr>
              </a:gs>
              <a:gs pos="100000">
                <a:srgbClr val="93D3F2">
                  <a:shade val="100000"/>
                  <a:satMod val="115000"/>
                  <a:alpha val="40000"/>
                </a:srgbClr>
              </a:gs>
            </a:gsLst>
            <a:lin ang="2700000" scaled="1"/>
            <a:tileRect/>
          </a:gradFill>
          <a:ln w="12700">
            <a:solidFill>
              <a:srgbClr val="60B1D6"/>
            </a:solidFill>
          </a:ln>
        </p:spPr>
        <p:style>
          <a:lnRef idx="1">
            <a:schemeClr val="accent3"/>
          </a:lnRef>
          <a:fillRef idx="3">
            <a:schemeClr val="accent3"/>
          </a:fillRef>
          <a:effectRef idx="2">
            <a:schemeClr val="accent3"/>
          </a:effectRef>
          <a:fontRef idx="minor">
            <a:schemeClr val="lt1"/>
          </a:fontRef>
        </p:style>
        <p:txBody>
          <a:bodyPr tIns="91440" bIns="91440">
            <a:normAutofit/>
          </a:bodyPr>
          <a:lstStyle>
            <a:lvl1pPr marL="0" indent="0">
              <a:buNone/>
              <a:defRPr sz="1400">
                <a:solidFill>
                  <a:schemeClr val="tx1"/>
                </a:solidFill>
                <a:latin typeface="Georgia" panose="02040502050405020303" pitchFamily="18" charset="0"/>
              </a:defRPr>
            </a:lvl1pPr>
            <a:lvl2pPr marL="457200" indent="0">
              <a:buNone/>
              <a:defRPr sz="1200">
                <a:latin typeface="Georgia" panose="02040502050405020303" pitchFamily="18" charset="0"/>
              </a:defRPr>
            </a:lvl2pPr>
            <a:lvl3pPr marL="914400" indent="0">
              <a:buNone/>
              <a:defRPr sz="1200">
                <a:latin typeface="Georgia" panose="02040502050405020303" pitchFamily="18" charset="0"/>
              </a:defRPr>
            </a:lvl3pPr>
            <a:lvl4pPr marL="1371600" indent="0">
              <a:buNone/>
              <a:defRPr sz="1200">
                <a:latin typeface="Georgia" panose="02040502050405020303" pitchFamily="18" charset="0"/>
              </a:defRPr>
            </a:lvl4pPr>
            <a:lvl5pPr marL="1828800" indent="0">
              <a:buNone/>
              <a:defRPr sz="1200">
                <a:latin typeface="Georgia" panose="02040502050405020303" pitchFamily="18" charset="0"/>
              </a:defRPr>
            </a:lvl5pPr>
          </a:lstStyle>
          <a:p>
            <a:pPr lvl="0"/>
            <a:r>
              <a:rPr lang="en-US" dirty="0"/>
              <a:t>Click to edit Master text styles</a:t>
            </a:r>
          </a:p>
        </p:txBody>
      </p:sp>
      <p:sp>
        <p:nvSpPr>
          <p:cNvPr id="22" name="Text Placeholder 12">
            <a:extLst>
              <a:ext uri="{FF2B5EF4-FFF2-40B4-BE49-F238E27FC236}">
                <a16:creationId xmlns:a16="http://schemas.microsoft.com/office/drawing/2014/main" id="{9BEF0871-D7B6-5E41-9749-797246EDB4A5}"/>
              </a:ext>
            </a:extLst>
          </p:cNvPr>
          <p:cNvSpPr>
            <a:spLocks noGrp="1"/>
          </p:cNvSpPr>
          <p:nvPr>
            <p:ph type="body" sz="quarter" idx="37"/>
          </p:nvPr>
        </p:nvSpPr>
        <p:spPr>
          <a:xfrm>
            <a:off x="3548795" y="2001838"/>
            <a:ext cx="2560320" cy="2819400"/>
          </a:xfrm>
          <a:prstGeom prst="rect">
            <a:avLst/>
          </a:prstGeom>
          <a:gradFill flip="none" rotWithShape="1">
            <a:gsLst>
              <a:gs pos="0">
                <a:srgbClr val="60B1D6">
                  <a:alpha val="57000"/>
                </a:srgbClr>
              </a:gs>
              <a:gs pos="100000">
                <a:srgbClr val="93D3F2">
                  <a:shade val="100000"/>
                  <a:satMod val="115000"/>
                  <a:alpha val="40000"/>
                </a:srgbClr>
              </a:gs>
            </a:gsLst>
            <a:lin ang="2700000" scaled="1"/>
            <a:tileRect/>
          </a:gradFill>
          <a:ln w="12700">
            <a:solidFill>
              <a:srgbClr val="60B1D6"/>
            </a:solidFill>
          </a:ln>
        </p:spPr>
        <p:style>
          <a:lnRef idx="1">
            <a:schemeClr val="accent3"/>
          </a:lnRef>
          <a:fillRef idx="3">
            <a:schemeClr val="accent3"/>
          </a:fillRef>
          <a:effectRef idx="2">
            <a:schemeClr val="accent3"/>
          </a:effectRef>
          <a:fontRef idx="minor">
            <a:schemeClr val="lt1"/>
          </a:fontRef>
        </p:style>
        <p:txBody>
          <a:bodyPr tIns="91440" bIns="91440">
            <a:normAutofit/>
          </a:bodyPr>
          <a:lstStyle>
            <a:lvl1pPr marL="0" indent="0">
              <a:buNone/>
              <a:defRPr sz="1400">
                <a:solidFill>
                  <a:schemeClr val="tx1"/>
                </a:solidFill>
                <a:latin typeface="Georgia" panose="02040502050405020303" pitchFamily="18" charset="0"/>
              </a:defRPr>
            </a:lvl1pPr>
            <a:lvl2pPr marL="457200" indent="0">
              <a:buNone/>
              <a:defRPr sz="1200">
                <a:latin typeface="Georgia" panose="02040502050405020303" pitchFamily="18" charset="0"/>
              </a:defRPr>
            </a:lvl2pPr>
            <a:lvl3pPr marL="914400" indent="0">
              <a:buNone/>
              <a:defRPr sz="1200">
                <a:latin typeface="Georgia" panose="02040502050405020303" pitchFamily="18" charset="0"/>
              </a:defRPr>
            </a:lvl3pPr>
            <a:lvl4pPr marL="1371600" indent="0">
              <a:buNone/>
              <a:defRPr sz="1200">
                <a:latin typeface="Georgia" panose="02040502050405020303" pitchFamily="18" charset="0"/>
              </a:defRPr>
            </a:lvl4pPr>
            <a:lvl5pPr marL="1828800" indent="0">
              <a:buNone/>
              <a:defRPr sz="1200">
                <a:latin typeface="Georgia" panose="02040502050405020303" pitchFamily="18" charset="0"/>
              </a:defRPr>
            </a:lvl5pPr>
          </a:lstStyle>
          <a:p>
            <a:pPr lvl="0"/>
            <a:r>
              <a:rPr lang="en-US" dirty="0"/>
              <a:t>Click to edit Master text styles</a:t>
            </a:r>
          </a:p>
        </p:txBody>
      </p:sp>
      <p:sp>
        <p:nvSpPr>
          <p:cNvPr id="23" name="Text Placeholder 12">
            <a:extLst>
              <a:ext uri="{FF2B5EF4-FFF2-40B4-BE49-F238E27FC236}">
                <a16:creationId xmlns:a16="http://schemas.microsoft.com/office/drawing/2014/main" id="{D2FF30A9-CDF6-0B4F-9D2E-E4A26BDCD337}"/>
              </a:ext>
            </a:extLst>
          </p:cNvPr>
          <p:cNvSpPr>
            <a:spLocks noGrp="1"/>
          </p:cNvSpPr>
          <p:nvPr>
            <p:ph type="body" sz="quarter" idx="38"/>
          </p:nvPr>
        </p:nvSpPr>
        <p:spPr>
          <a:xfrm>
            <a:off x="6259389" y="2001838"/>
            <a:ext cx="2560320" cy="2819400"/>
          </a:xfrm>
          <a:prstGeom prst="rect">
            <a:avLst/>
          </a:prstGeom>
          <a:gradFill flip="none" rotWithShape="1">
            <a:gsLst>
              <a:gs pos="0">
                <a:srgbClr val="60B1D6">
                  <a:alpha val="57000"/>
                </a:srgbClr>
              </a:gs>
              <a:gs pos="100000">
                <a:srgbClr val="93D3F2">
                  <a:shade val="100000"/>
                  <a:satMod val="115000"/>
                  <a:alpha val="40000"/>
                </a:srgbClr>
              </a:gs>
            </a:gsLst>
            <a:lin ang="2700000" scaled="1"/>
            <a:tileRect/>
          </a:gradFill>
          <a:ln w="12700">
            <a:solidFill>
              <a:srgbClr val="60B1D6"/>
            </a:solidFill>
          </a:ln>
        </p:spPr>
        <p:style>
          <a:lnRef idx="1">
            <a:schemeClr val="accent3"/>
          </a:lnRef>
          <a:fillRef idx="3">
            <a:schemeClr val="accent3"/>
          </a:fillRef>
          <a:effectRef idx="2">
            <a:schemeClr val="accent3"/>
          </a:effectRef>
          <a:fontRef idx="minor">
            <a:schemeClr val="lt1"/>
          </a:fontRef>
        </p:style>
        <p:txBody>
          <a:bodyPr tIns="91440" bIns="91440">
            <a:normAutofit/>
          </a:bodyPr>
          <a:lstStyle>
            <a:lvl1pPr marL="0" indent="0">
              <a:buNone/>
              <a:defRPr sz="1400">
                <a:solidFill>
                  <a:schemeClr val="tx1"/>
                </a:solidFill>
                <a:latin typeface="Georgia" panose="02040502050405020303" pitchFamily="18" charset="0"/>
              </a:defRPr>
            </a:lvl1pPr>
            <a:lvl2pPr marL="457200" indent="0">
              <a:buNone/>
              <a:defRPr sz="1200">
                <a:latin typeface="Georgia" panose="02040502050405020303" pitchFamily="18" charset="0"/>
              </a:defRPr>
            </a:lvl2pPr>
            <a:lvl3pPr marL="914400" indent="0">
              <a:buNone/>
              <a:defRPr sz="1200">
                <a:latin typeface="Georgia" panose="02040502050405020303" pitchFamily="18" charset="0"/>
              </a:defRPr>
            </a:lvl3pPr>
            <a:lvl4pPr marL="1371600" indent="0">
              <a:buNone/>
              <a:defRPr sz="1200">
                <a:latin typeface="Georgia" panose="02040502050405020303" pitchFamily="18" charset="0"/>
              </a:defRPr>
            </a:lvl4pPr>
            <a:lvl5pPr marL="1828800" indent="0">
              <a:buNone/>
              <a:defRPr sz="1200">
                <a:latin typeface="Georgia" panose="02040502050405020303" pitchFamily="18" charset="0"/>
              </a:defRPr>
            </a:lvl5pPr>
          </a:lstStyle>
          <a:p>
            <a:pPr lvl="0"/>
            <a:r>
              <a:rPr lang="en-US" dirty="0"/>
              <a:t>Click to edit Master text styles</a:t>
            </a:r>
          </a:p>
        </p:txBody>
      </p:sp>
    </p:spTree>
    <p:extLst>
      <p:ext uri="{BB962C8B-B14F-4D97-AF65-F5344CB8AC3E}">
        <p14:creationId xmlns:p14="http://schemas.microsoft.com/office/powerpoint/2010/main" val="1823472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6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Title Slide_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95C6D5-E066-3243-989E-618B77449D6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p:cNvSpPr>
            <a:spLocks noGrp="1"/>
          </p:cNvSpPr>
          <p:nvPr>
            <p:ph type="ctrTitle"/>
          </p:nvPr>
        </p:nvSpPr>
        <p:spPr>
          <a:xfrm>
            <a:off x="4952999" y="654906"/>
            <a:ext cx="3733801" cy="1643449"/>
          </a:xfrm>
          <a:prstGeom prst="rect">
            <a:avLst/>
          </a:prstGeom>
        </p:spPr>
        <p:txBody>
          <a:bodyPr anchor="b" anchorCtr="0">
            <a:noAutofit/>
          </a:bodyPr>
          <a:lstStyle>
            <a:lvl1pPr algn="l">
              <a:defRPr sz="3800" b="0" i="0">
                <a:solidFill>
                  <a:srgbClr val="BE9B39"/>
                </a:solidFill>
                <a:latin typeface="Georgia" panose="02040502050405020303" pitchFamily="18" charset="0"/>
                <a:ea typeface="Georgia" panose="02040502050405020303" pitchFamily="18" charset="0"/>
                <a:cs typeface="Arial" charset="0"/>
              </a:defRPr>
            </a:lvl1pPr>
          </a:lstStyle>
          <a:p>
            <a:r>
              <a:rPr lang="en-US" dirty="0"/>
              <a:t>Click to edit Master title style</a:t>
            </a:r>
          </a:p>
        </p:txBody>
      </p:sp>
      <p:sp>
        <p:nvSpPr>
          <p:cNvPr id="15" name="Content Placeholder 14">
            <a:extLst>
              <a:ext uri="{FF2B5EF4-FFF2-40B4-BE49-F238E27FC236}">
                <a16:creationId xmlns:a16="http://schemas.microsoft.com/office/drawing/2014/main" id="{25F03782-667B-6547-82DD-5E2987E3D97A}"/>
              </a:ext>
            </a:extLst>
          </p:cNvPr>
          <p:cNvSpPr>
            <a:spLocks noGrp="1"/>
          </p:cNvSpPr>
          <p:nvPr>
            <p:ph sz="quarter" idx="10"/>
          </p:nvPr>
        </p:nvSpPr>
        <p:spPr>
          <a:xfrm>
            <a:off x="4952999" y="2411109"/>
            <a:ext cx="3733801" cy="1457967"/>
          </a:xfrm>
          <a:prstGeom prst="rect">
            <a:avLst/>
          </a:prstGeom>
        </p:spPr>
        <p:txBody>
          <a:bodyPr>
            <a:normAutofit/>
          </a:bodyPr>
          <a:lstStyle>
            <a:lvl1pPr marL="0" indent="0">
              <a:buNone/>
              <a:defRPr sz="2400">
                <a:solidFill>
                  <a:srgbClr val="4A4A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5" name="TextBox 4">
            <a:extLst>
              <a:ext uri="{FF2B5EF4-FFF2-40B4-BE49-F238E27FC236}">
                <a16:creationId xmlns:a16="http://schemas.microsoft.com/office/drawing/2014/main" id="{B58C2EDD-41A2-1541-AD70-7B11A88F276F}"/>
              </a:ext>
            </a:extLst>
          </p:cNvPr>
          <p:cNvSpPr txBox="1"/>
          <p:nvPr userDrawn="1"/>
        </p:nvSpPr>
        <p:spPr>
          <a:xfrm>
            <a:off x="6215449" y="4488594"/>
            <a:ext cx="2593887" cy="307777"/>
          </a:xfrm>
          <a:prstGeom prst="rect">
            <a:avLst/>
          </a:prstGeom>
          <a:noFill/>
        </p:spPr>
        <p:txBody>
          <a:bodyPr wrap="square" rtlCol="0">
            <a:spAutoFit/>
          </a:bodyPr>
          <a:lstStyle/>
          <a:p>
            <a:pPr algn="r"/>
            <a:fld id="{8F6F851B-5135-054F-831A-3C67595C7EF7}" type="datetime4">
              <a:rPr lang="en-US" sz="1400" b="1" cap="all" smtClean="0">
                <a:solidFill>
                  <a:srgbClr val="4A4A4A"/>
                </a:solidFill>
                <a:latin typeface="Arial" panose="020B0604020202020204" pitchFamily="34" charset="0"/>
                <a:cs typeface="Arial" panose="020B0604020202020204" pitchFamily="34" charset="0"/>
              </a:rPr>
              <a:pPr algn="r"/>
              <a:t>September 28, 2022</a:t>
            </a:fld>
            <a:endParaRPr lang="en-US" sz="1400" b="1" cap="all" dirty="0">
              <a:solidFill>
                <a:srgbClr val="4A4A4A"/>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A4B5D89-D6DD-0B4A-AAA3-DFB90D196F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54218" y="-48851"/>
            <a:ext cx="1623926" cy="5277761"/>
          </a:xfrm>
          <a:prstGeom prst="rect">
            <a:avLst/>
          </a:prstGeom>
        </p:spPr>
      </p:pic>
    </p:spTree>
    <p:extLst>
      <p:ext uri="{BB962C8B-B14F-4D97-AF65-F5344CB8AC3E}">
        <p14:creationId xmlns:p14="http://schemas.microsoft.com/office/powerpoint/2010/main" val="236821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120" userDrawn="1">
          <p15:clr>
            <a:srgbClr val="FBAE40"/>
          </p15:clr>
        </p15:guide>
        <p15:guide id="3" pos="5472">
          <p15:clr>
            <a:srgbClr val="FBAE40"/>
          </p15:clr>
        </p15:guide>
        <p15:guide id="4" orient="horz" pos="296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eneral Firm Rankings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BCAA373-02CA-3143-BB44-C302BF0AC91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69265" y="0"/>
            <a:ext cx="5974736" cy="5143500"/>
          </a:xfrm>
          <a:prstGeom prst="rect">
            <a:avLst/>
          </a:prstGeom>
        </p:spPr>
      </p:pic>
      <p:sp>
        <p:nvSpPr>
          <p:cNvPr id="19" name="Rectangle 18">
            <a:extLst>
              <a:ext uri="{FF2B5EF4-FFF2-40B4-BE49-F238E27FC236}">
                <a16:creationId xmlns:a16="http://schemas.microsoft.com/office/drawing/2014/main" id="{680595C5-4954-8B45-B3C0-C87DFB952D4F}"/>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Isosceles Triangle 14">
            <a:extLst>
              <a:ext uri="{FF2B5EF4-FFF2-40B4-BE49-F238E27FC236}">
                <a16:creationId xmlns:a16="http://schemas.microsoft.com/office/drawing/2014/main" id="{04DB0570-9ADC-BF40-8046-E2CBE8C7A812}"/>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ctrTitle"/>
          </p:nvPr>
        </p:nvSpPr>
        <p:spPr>
          <a:xfrm>
            <a:off x="815051" y="1141182"/>
            <a:ext cx="7981508" cy="709683"/>
          </a:xfrm>
          <a:prstGeom prst="rect">
            <a:avLst/>
          </a:prstGeom>
        </p:spPr>
        <p:txBody>
          <a:bodyPr anchor="ctr" anchorCtr="0">
            <a:normAutofit/>
          </a:bodyPr>
          <a:lstStyle>
            <a:lvl1pPr algn="l">
              <a:defRPr sz="3200" b="1" i="0">
                <a:solidFill>
                  <a:schemeClr val="accent6">
                    <a:lumMod val="75000"/>
                  </a:schemeClr>
                </a:solidFill>
                <a:latin typeface="Georgia" panose="02040502050405020303" pitchFamily="18" charset="0"/>
                <a:ea typeface="Georgia" panose="02040502050405020303" pitchFamily="18" charset="0"/>
                <a:cs typeface="Arial" charset="0"/>
              </a:defRPr>
            </a:lvl1pPr>
          </a:lstStyle>
          <a:p>
            <a:r>
              <a:rPr lang="en-US" dirty="0"/>
              <a:t>Click to edit Master title style</a:t>
            </a:r>
          </a:p>
        </p:txBody>
      </p:sp>
      <p:sp>
        <p:nvSpPr>
          <p:cNvPr id="14" name="Rectangle 13">
            <a:extLst>
              <a:ext uri="{FF2B5EF4-FFF2-40B4-BE49-F238E27FC236}">
                <a16:creationId xmlns:a16="http://schemas.microsoft.com/office/drawing/2014/main" id="{897ACFF6-3CDE-437B-8655-17E2082A73CC}"/>
              </a:ext>
            </a:extLst>
          </p:cNvPr>
          <p:cNvSpPr/>
          <p:nvPr userDrawn="1"/>
        </p:nvSpPr>
        <p:spPr>
          <a:xfrm>
            <a:off x="434050" y="1132559"/>
            <a:ext cx="45719" cy="3749040"/>
          </a:xfrm>
          <a:prstGeom prst="rect">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Isosceles Triangle 1">
            <a:extLst>
              <a:ext uri="{FF2B5EF4-FFF2-40B4-BE49-F238E27FC236}">
                <a16:creationId xmlns:a16="http://schemas.microsoft.com/office/drawing/2014/main" id="{789F485F-9C36-45E8-8389-B846CE3CA7E9}"/>
              </a:ext>
            </a:extLst>
          </p:cNvPr>
          <p:cNvSpPr/>
          <p:nvPr userDrawn="1"/>
        </p:nvSpPr>
        <p:spPr>
          <a:xfrm rot="5400000">
            <a:off x="417693" y="1448947"/>
            <a:ext cx="247650" cy="123498"/>
          </a:xfrm>
          <a:prstGeom prst="triangle">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Content Placeholder 2">
            <a:extLst>
              <a:ext uri="{FF2B5EF4-FFF2-40B4-BE49-F238E27FC236}">
                <a16:creationId xmlns:a16="http://schemas.microsoft.com/office/drawing/2014/main" id="{AB50AB11-315D-D847-A7A4-98D58A25BF2D}"/>
              </a:ext>
            </a:extLst>
          </p:cNvPr>
          <p:cNvSpPr>
            <a:spLocks noGrp="1"/>
          </p:cNvSpPr>
          <p:nvPr>
            <p:ph idx="1"/>
          </p:nvPr>
        </p:nvSpPr>
        <p:spPr>
          <a:xfrm>
            <a:off x="815051" y="1836782"/>
            <a:ext cx="7981508" cy="3044817"/>
          </a:xfrm>
          <a:prstGeom prst="rect">
            <a:avLst/>
          </a:prstGeom>
        </p:spPr>
        <p:txBody>
          <a:bodyPr/>
          <a:lstStyle>
            <a:lvl1pPr>
              <a:lnSpc>
                <a:spcPct val="100000"/>
              </a:lnSpc>
              <a:spcBef>
                <a:spcPts val="0"/>
              </a:spcBef>
              <a:spcAft>
                <a:spcPts val="1000"/>
              </a:spcAft>
              <a:buClr>
                <a:srgbClr val="CBAF60"/>
              </a:buClr>
              <a:defRPr sz="2400">
                <a:solidFill>
                  <a:schemeClr val="tx1"/>
                </a:solidFill>
                <a:latin typeface="Georgia" charset="0"/>
                <a:ea typeface="Georgia" charset="0"/>
                <a:cs typeface="Georgia" charset="0"/>
              </a:defRPr>
            </a:lvl1pPr>
            <a:lvl2pPr>
              <a:lnSpc>
                <a:spcPct val="100000"/>
              </a:lnSpc>
              <a:spcBef>
                <a:spcPts val="0"/>
              </a:spcBef>
              <a:spcAft>
                <a:spcPts val="1000"/>
              </a:spcAft>
              <a:buClr>
                <a:srgbClr val="60B1D6"/>
              </a:buClr>
              <a:defRPr sz="2000">
                <a:solidFill>
                  <a:schemeClr val="tx1"/>
                </a:solidFill>
                <a:latin typeface="Georgia" charset="0"/>
                <a:ea typeface="Georgia" charset="0"/>
                <a:cs typeface="Georgia" charset="0"/>
              </a:defRPr>
            </a:lvl2pPr>
            <a:lvl3pPr>
              <a:lnSpc>
                <a:spcPct val="100000"/>
              </a:lnSpc>
              <a:spcBef>
                <a:spcPts val="0"/>
              </a:spcBef>
              <a:spcAft>
                <a:spcPts val="1000"/>
              </a:spcAft>
              <a:buClr>
                <a:srgbClr val="60B1D6"/>
              </a:buClr>
              <a:buSzPct val="100000"/>
              <a:defRPr sz="1800">
                <a:solidFill>
                  <a:schemeClr val="tx1"/>
                </a:solidFill>
                <a:latin typeface="Georgia" charset="0"/>
                <a:ea typeface="Georgia" charset="0"/>
                <a:cs typeface="Georgia" charset="0"/>
              </a:defRPr>
            </a:lvl3pPr>
            <a:lvl4pPr>
              <a:defRPr sz="1600">
                <a:latin typeface="Arial" charset="0"/>
                <a:ea typeface="Arial" charset="0"/>
                <a:cs typeface="Arial" charset="0"/>
              </a:defRPr>
            </a:lvl4pPr>
            <a:lvl5pPr>
              <a:defRPr sz="14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p:txBody>
      </p:sp>
      <p:sp>
        <p:nvSpPr>
          <p:cNvPr id="13" name="Slide Number Placeholder 1">
            <a:extLst>
              <a:ext uri="{FF2B5EF4-FFF2-40B4-BE49-F238E27FC236}">
                <a16:creationId xmlns:a16="http://schemas.microsoft.com/office/drawing/2014/main" id="{E7F5FD18-53C8-5944-95A8-1F611A3A7198}"/>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Arial" panose="020B0604020202020204" pitchFamily="34" charset="0"/>
                <a:cs typeface="Arial" panose="020B0604020202020204" pitchFamily="34" charset="0"/>
              </a:defRPr>
            </a:lvl1pPr>
          </a:lstStyle>
          <a:p>
            <a:fld id="{4EEE6AFD-C632-9F49-B771-1F87972A33B3}" type="slidenum">
              <a:rPr lang="en-US" smtClean="0"/>
              <a:pPr/>
              <a:t>‹nr.›</a:t>
            </a:fld>
            <a:endParaRPr lang="en-US" dirty="0"/>
          </a:p>
        </p:txBody>
      </p:sp>
      <p:sp>
        <p:nvSpPr>
          <p:cNvPr id="11" name="TextBox 10">
            <a:extLst>
              <a:ext uri="{FF2B5EF4-FFF2-40B4-BE49-F238E27FC236}">
                <a16:creationId xmlns:a16="http://schemas.microsoft.com/office/drawing/2014/main" id="{93FCB4CF-7585-E545-A230-4AF1D6A68233}"/>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Arial" panose="020B0604020202020204" pitchFamily="34" charset="0"/>
                <a:cs typeface="Arial" panose="020B0604020202020204" pitchFamily="34" charset="0"/>
              </a:rPr>
              <a:t>GTLAW.COM</a:t>
            </a:r>
          </a:p>
        </p:txBody>
      </p:sp>
      <p:pic>
        <p:nvPicPr>
          <p:cNvPr id="21" name="Picture 20">
            <a:extLst>
              <a:ext uri="{FF2B5EF4-FFF2-40B4-BE49-F238E27FC236}">
                <a16:creationId xmlns:a16="http://schemas.microsoft.com/office/drawing/2014/main" id="{2C4EC284-FAA6-6E4C-A79C-C868209278B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2476" y="421057"/>
            <a:ext cx="2320724" cy="373855"/>
          </a:xfrm>
          <a:prstGeom prst="rect">
            <a:avLst/>
          </a:prstGeom>
        </p:spPr>
      </p:pic>
      <p:pic>
        <p:nvPicPr>
          <p:cNvPr id="22" name="Picture 21">
            <a:extLst>
              <a:ext uri="{FF2B5EF4-FFF2-40B4-BE49-F238E27FC236}">
                <a16:creationId xmlns:a16="http://schemas.microsoft.com/office/drawing/2014/main" id="{F2C4222F-903E-0945-B6DF-6E0FD68490CF}"/>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rcRect/>
          <a:stretch/>
        </p:blipFill>
        <p:spPr>
          <a:xfrm>
            <a:off x="4347375" y="574160"/>
            <a:ext cx="4807616" cy="4698040"/>
          </a:xfrm>
          <a:prstGeom prst="rect">
            <a:avLst/>
          </a:prstGeom>
        </p:spPr>
      </p:pic>
    </p:spTree>
    <p:extLst>
      <p:ext uri="{BB962C8B-B14F-4D97-AF65-F5344CB8AC3E}">
        <p14:creationId xmlns:p14="http://schemas.microsoft.com/office/powerpoint/2010/main" val="120119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6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ttorney Slide (1 Attorney Focus)">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78EAAAF-10AF-0A46-834F-F40B508D79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69265" y="0"/>
            <a:ext cx="5974736" cy="5143500"/>
          </a:xfrm>
          <a:prstGeom prst="rect">
            <a:avLst/>
          </a:prstGeom>
        </p:spPr>
      </p:pic>
      <p:sp>
        <p:nvSpPr>
          <p:cNvPr id="26" name="Rectangle 25">
            <a:extLst>
              <a:ext uri="{FF2B5EF4-FFF2-40B4-BE49-F238E27FC236}">
                <a16:creationId xmlns:a16="http://schemas.microsoft.com/office/drawing/2014/main" id="{D362DE53-BA76-B04F-A366-22A6DEB90515}"/>
              </a:ext>
            </a:extLst>
          </p:cNvPr>
          <p:cNvSpPr/>
          <p:nvPr userDrawn="1"/>
        </p:nvSpPr>
        <p:spPr>
          <a:xfrm>
            <a:off x="2286940" y="1352550"/>
            <a:ext cx="6857061" cy="2133600"/>
          </a:xfrm>
          <a:prstGeom prst="rect">
            <a:avLst/>
          </a:prstGeom>
          <a:gradFill flip="none" rotWithShape="1">
            <a:gsLst>
              <a:gs pos="0">
                <a:srgbClr val="4A4A4A">
                  <a:shade val="30000"/>
                  <a:satMod val="115000"/>
                </a:srgbClr>
              </a:gs>
              <a:gs pos="50000">
                <a:srgbClr val="4A4A4A">
                  <a:shade val="67500"/>
                  <a:satMod val="115000"/>
                </a:srgbClr>
              </a:gs>
              <a:gs pos="100000">
                <a:srgbClr val="4A4A4A">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92932A2B-4451-E440-89B4-2A1A772D1E62}"/>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Isosceles Triangle 14">
            <a:extLst>
              <a:ext uri="{FF2B5EF4-FFF2-40B4-BE49-F238E27FC236}">
                <a16:creationId xmlns:a16="http://schemas.microsoft.com/office/drawing/2014/main" id="{4D40F873-30A4-7846-AF5E-E4DE9CB3952F}"/>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ctrTitle"/>
          </p:nvPr>
        </p:nvSpPr>
        <p:spPr>
          <a:xfrm>
            <a:off x="2594123" y="1462399"/>
            <a:ext cx="6092677" cy="464828"/>
          </a:xfrm>
          <a:prstGeom prst="rect">
            <a:avLst/>
          </a:prstGeom>
        </p:spPr>
        <p:txBody>
          <a:bodyPr lIns="0" tIns="0" rIns="0" bIns="0" anchor="t" anchorCtr="0">
            <a:normAutofit/>
          </a:bodyPr>
          <a:lstStyle>
            <a:lvl1pPr algn="l">
              <a:defRPr sz="3200" b="0" i="0">
                <a:solidFill>
                  <a:srgbClr val="BE9B39"/>
                </a:solidFill>
                <a:latin typeface="Georgia" panose="02040502050405020303" pitchFamily="18" charset="0"/>
                <a:ea typeface="Georgia" panose="02040502050405020303" pitchFamily="18" charset="0"/>
                <a:cs typeface="Arial" charset="0"/>
              </a:defRPr>
            </a:lvl1pPr>
          </a:lstStyle>
          <a:p>
            <a:r>
              <a:rPr lang="en-US" dirty="0"/>
              <a:t>Click to edit Master title style</a:t>
            </a:r>
          </a:p>
        </p:txBody>
      </p:sp>
      <p:sp>
        <p:nvSpPr>
          <p:cNvPr id="14" name="Rectangle 13">
            <a:extLst>
              <a:ext uri="{FF2B5EF4-FFF2-40B4-BE49-F238E27FC236}">
                <a16:creationId xmlns:a16="http://schemas.microsoft.com/office/drawing/2014/main" id="{897ACFF6-3CDE-437B-8655-17E2082A73CC}"/>
              </a:ext>
            </a:extLst>
          </p:cNvPr>
          <p:cNvSpPr/>
          <p:nvPr userDrawn="1"/>
        </p:nvSpPr>
        <p:spPr>
          <a:xfrm>
            <a:off x="2286940" y="1352550"/>
            <a:ext cx="54932" cy="2133600"/>
          </a:xfrm>
          <a:prstGeom prst="rect">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Isosceles Triangle 1">
            <a:extLst>
              <a:ext uri="{FF2B5EF4-FFF2-40B4-BE49-F238E27FC236}">
                <a16:creationId xmlns:a16="http://schemas.microsoft.com/office/drawing/2014/main" id="{789F485F-9C36-45E8-8389-B846CE3CA7E9}"/>
              </a:ext>
            </a:extLst>
          </p:cNvPr>
          <p:cNvSpPr/>
          <p:nvPr userDrawn="1"/>
        </p:nvSpPr>
        <p:spPr>
          <a:xfrm rot="5400000">
            <a:off x="2270583" y="1638282"/>
            <a:ext cx="247650" cy="123498"/>
          </a:xfrm>
          <a:prstGeom prst="triangle">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D09071F7-CA1F-45F4-B5B1-C958AB02B1D4}"/>
              </a:ext>
            </a:extLst>
          </p:cNvPr>
          <p:cNvCxnSpPr>
            <a:cxnSpLocks/>
          </p:cNvCxnSpPr>
          <p:nvPr userDrawn="1"/>
        </p:nvCxnSpPr>
        <p:spPr>
          <a:xfrm>
            <a:off x="457200" y="3726180"/>
            <a:ext cx="8229600" cy="0"/>
          </a:xfrm>
          <a:prstGeom prst="line">
            <a:avLst/>
          </a:prstGeom>
          <a:ln>
            <a:solidFill>
              <a:srgbClr val="93D3F2"/>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679DAA27-DD5C-45A4-A193-05E42387121D}"/>
              </a:ext>
            </a:extLst>
          </p:cNvPr>
          <p:cNvSpPr>
            <a:spLocks noGrp="1"/>
          </p:cNvSpPr>
          <p:nvPr>
            <p:ph type="body" sz="quarter" idx="10" hasCustomPrompt="1"/>
          </p:nvPr>
        </p:nvSpPr>
        <p:spPr>
          <a:xfrm>
            <a:off x="2594123" y="1941830"/>
            <a:ext cx="6092677" cy="1544320"/>
          </a:xfrm>
          <a:prstGeom prst="rect">
            <a:avLst/>
          </a:prstGeom>
        </p:spPr>
        <p:txBody>
          <a:bodyPr lIns="0" rIns="0" bIns="0">
            <a:normAutofit/>
          </a:bodyPr>
          <a:lstStyle>
            <a:lvl1pPr marL="0" indent="0">
              <a:lnSpc>
                <a:spcPct val="100000"/>
              </a:lnSpc>
              <a:buNone/>
              <a:defRPr sz="2400">
                <a:solidFill>
                  <a:schemeClr val="bg1"/>
                </a:solidFill>
                <a:latin typeface="Georgia" panose="02040502050405020303" pitchFamily="18" charset="0"/>
              </a:defRPr>
            </a:lvl1pPr>
            <a:lvl2pPr marL="457200" indent="0">
              <a:buNone/>
              <a:defRPr>
                <a:latin typeface="Georgia" panose="02040502050405020303" pitchFamily="18" charset="0"/>
              </a:defRPr>
            </a:lvl2pPr>
            <a:lvl3pPr marL="914400" indent="0">
              <a:buNone/>
              <a:defRPr>
                <a:latin typeface="Georgia" panose="02040502050405020303" pitchFamily="18" charset="0"/>
              </a:defRPr>
            </a:lvl3pPr>
            <a:lvl4pPr marL="1371600" indent="0">
              <a:buNone/>
              <a:defRPr>
                <a:latin typeface="Georgia" panose="02040502050405020303" pitchFamily="18" charset="0"/>
              </a:defRPr>
            </a:lvl4pPr>
            <a:lvl5pPr marL="1828800" indent="0">
              <a:buNone/>
              <a:defRPr>
                <a:latin typeface="Georgia" panose="02040502050405020303" pitchFamily="18" charset="0"/>
              </a:defRPr>
            </a:lvl5pPr>
          </a:lstStyle>
          <a:p>
            <a:pPr lvl="0"/>
            <a:r>
              <a:rPr lang="en-US" dirty="0"/>
              <a:t>Edit Master text styles</a:t>
            </a:r>
          </a:p>
        </p:txBody>
      </p:sp>
      <p:sp>
        <p:nvSpPr>
          <p:cNvPr id="22" name="Text Placeholder 21">
            <a:extLst>
              <a:ext uri="{FF2B5EF4-FFF2-40B4-BE49-F238E27FC236}">
                <a16:creationId xmlns:a16="http://schemas.microsoft.com/office/drawing/2014/main" id="{655BD8C2-B7B8-48A4-948A-5CCE8DB03376}"/>
              </a:ext>
            </a:extLst>
          </p:cNvPr>
          <p:cNvSpPr>
            <a:spLocks noGrp="1"/>
          </p:cNvSpPr>
          <p:nvPr>
            <p:ph type="body" sz="quarter" idx="11" hasCustomPrompt="1"/>
          </p:nvPr>
        </p:nvSpPr>
        <p:spPr>
          <a:xfrm>
            <a:off x="457200" y="3847465"/>
            <a:ext cx="8229600" cy="595313"/>
          </a:xfrm>
          <a:prstGeom prst="rect">
            <a:avLst/>
          </a:prstGeom>
        </p:spPr>
        <p:txBody>
          <a:bodyPr rIns="0">
            <a:normAutofit/>
          </a:bodyPr>
          <a:lstStyle>
            <a:lvl1pPr marL="0" indent="0" algn="r">
              <a:buNone/>
              <a:defRPr sz="1600">
                <a:solidFill>
                  <a:srgbClr val="4A4A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24" name="Picture Placeholder 23">
            <a:extLst>
              <a:ext uri="{FF2B5EF4-FFF2-40B4-BE49-F238E27FC236}">
                <a16:creationId xmlns:a16="http://schemas.microsoft.com/office/drawing/2014/main" id="{F1A45D16-239D-4C1E-8DFF-B301B5DAFE5B}"/>
              </a:ext>
            </a:extLst>
          </p:cNvPr>
          <p:cNvSpPr>
            <a:spLocks noGrp="1"/>
          </p:cNvSpPr>
          <p:nvPr>
            <p:ph type="pic" sz="quarter" idx="12" hasCustomPrompt="1"/>
          </p:nvPr>
        </p:nvSpPr>
        <p:spPr>
          <a:xfrm>
            <a:off x="457200" y="1352550"/>
            <a:ext cx="1829740" cy="2133600"/>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1400" i="1">
                <a:solidFill>
                  <a:srgbClr val="4A4A4A"/>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Click to insert picture</a:t>
            </a:r>
          </a:p>
        </p:txBody>
      </p:sp>
      <p:sp>
        <p:nvSpPr>
          <p:cNvPr id="21" name="Slide Number Placeholder 1">
            <a:extLst>
              <a:ext uri="{FF2B5EF4-FFF2-40B4-BE49-F238E27FC236}">
                <a16:creationId xmlns:a16="http://schemas.microsoft.com/office/drawing/2014/main" id="{77E3A58E-469B-C346-A62F-A7BC8B3BE686}"/>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Arial" panose="020B0604020202020204" pitchFamily="34" charset="0"/>
                <a:cs typeface="Arial" panose="020B0604020202020204" pitchFamily="34" charset="0"/>
              </a:defRPr>
            </a:lvl1pPr>
          </a:lstStyle>
          <a:p>
            <a:fld id="{4EEE6AFD-C632-9F49-B771-1F87972A33B3}" type="slidenum">
              <a:rPr lang="en-US" smtClean="0"/>
              <a:pPr/>
              <a:t>‹nr.›</a:t>
            </a:fld>
            <a:endParaRPr lang="en-US" dirty="0"/>
          </a:p>
        </p:txBody>
      </p:sp>
      <p:sp>
        <p:nvSpPr>
          <p:cNvPr id="11" name="TextBox 10">
            <a:extLst>
              <a:ext uri="{FF2B5EF4-FFF2-40B4-BE49-F238E27FC236}">
                <a16:creationId xmlns:a16="http://schemas.microsoft.com/office/drawing/2014/main" id="{A92DC336-6406-2E48-86AB-3D11C1D24B1E}"/>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Arial" panose="020B0604020202020204" pitchFamily="34" charset="0"/>
                <a:cs typeface="Arial" panose="020B0604020202020204" pitchFamily="34" charset="0"/>
              </a:rPr>
              <a:t>GTLAW.COM</a:t>
            </a:r>
          </a:p>
        </p:txBody>
      </p:sp>
      <p:pic>
        <p:nvPicPr>
          <p:cNvPr id="23" name="Picture 22">
            <a:extLst>
              <a:ext uri="{FF2B5EF4-FFF2-40B4-BE49-F238E27FC236}">
                <a16:creationId xmlns:a16="http://schemas.microsoft.com/office/drawing/2014/main" id="{7FEBE15C-B64C-444F-8F2A-5FB40A4980C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2476" y="421057"/>
            <a:ext cx="2320724" cy="373855"/>
          </a:xfrm>
          <a:prstGeom prst="rect">
            <a:avLst/>
          </a:prstGeom>
        </p:spPr>
      </p:pic>
    </p:spTree>
    <p:extLst>
      <p:ext uri="{BB962C8B-B14F-4D97-AF65-F5344CB8AC3E}">
        <p14:creationId xmlns:p14="http://schemas.microsoft.com/office/powerpoint/2010/main" val="1651070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3" pos="264" userDrawn="1">
          <p15:clr>
            <a:srgbClr val="FBAE40"/>
          </p15:clr>
        </p15:guide>
        <p15:guide id="5" orient="horz" pos="828" userDrawn="1">
          <p15:clr>
            <a:srgbClr val="FBAE40"/>
          </p15:clr>
        </p15:guide>
        <p15:guide id="6" orient="horz" pos="2196"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ultiple Attorneys Slide (5 slots)">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BA2A64C-00D6-384C-936D-66D292F42D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69264" y="30914"/>
            <a:ext cx="5974736" cy="5143500"/>
          </a:xfrm>
          <a:prstGeom prst="rect">
            <a:avLst/>
          </a:prstGeom>
        </p:spPr>
      </p:pic>
      <p:sp>
        <p:nvSpPr>
          <p:cNvPr id="27" name="Rectangle 26">
            <a:extLst>
              <a:ext uri="{FF2B5EF4-FFF2-40B4-BE49-F238E27FC236}">
                <a16:creationId xmlns:a16="http://schemas.microsoft.com/office/drawing/2014/main" id="{738A31F4-3F65-2F47-AC5B-9E88CAEF66A3}"/>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Isosceles Triangle 14">
            <a:extLst>
              <a:ext uri="{FF2B5EF4-FFF2-40B4-BE49-F238E27FC236}">
                <a16:creationId xmlns:a16="http://schemas.microsoft.com/office/drawing/2014/main" id="{1935C4E8-D901-DD4F-A1DD-97854003D40C}"/>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23">
            <a:extLst>
              <a:ext uri="{FF2B5EF4-FFF2-40B4-BE49-F238E27FC236}">
                <a16:creationId xmlns:a16="http://schemas.microsoft.com/office/drawing/2014/main" id="{F1A45D16-239D-4C1E-8DFF-B301B5DAFE5B}"/>
              </a:ext>
            </a:extLst>
          </p:cNvPr>
          <p:cNvSpPr>
            <a:spLocks noGrp="1"/>
          </p:cNvSpPr>
          <p:nvPr>
            <p:ph type="pic" sz="quarter" idx="12" hasCustomPrompt="1"/>
          </p:nvPr>
        </p:nvSpPr>
        <p:spPr>
          <a:xfrm>
            <a:off x="838201" y="2044992"/>
            <a:ext cx="1371600" cy="1600200"/>
          </a:xfrm>
          <a:prstGeom prst="rect">
            <a:avLst/>
          </a:prstGeom>
        </p:spPr>
        <p:txBody>
          <a:bodyPr>
            <a:normAutofit/>
          </a:bodyPr>
          <a:lstStyle>
            <a:lvl1pPr marL="0" indent="0">
              <a:buNone/>
              <a:defRPr sz="1400" i="1">
                <a:solidFill>
                  <a:srgbClr val="4A4A4A"/>
                </a:solidFill>
                <a:latin typeface="Georgia" panose="02040502050405020303" pitchFamily="18" charset="0"/>
              </a:defRPr>
            </a:lvl1pPr>
          </a:lstStyle>
          <a:p>
            <a:r>
              <a:rPr lang="en-US" dirty="0"/>
              <a:t>Click to insert picture</a:t>
            </a:r>
          </a:p>
        </p:txBody>
      </p:sp>
      <p:sp>
        <p:nvSpPr>
          <p:cNvPr id="31" name="Picture Placeholder 23">
            <a:extLst>
              <a:ext uri="{FF2B5EF4-FFF2-40B4-BE49-F238E27FC236}">
                <a16:creationId xmlns:a16="http://schemas.microsoft.com/office/drawing/2014/main" id="{CE7DF566-74DF-4714-BA00-F91935ACB2D5}"/>
              </a:ext>
            </a:extLst>
          </p:cNvPr>
          <p:cNvSpPr>
            <a:spLocks noGrp="1"/>
          </p:cNvSpPr>
          <p:nvPr>
            <p:ph type="pic" sz="quarter" idx="14" hasCustomPrompt="1"/>
          </p:nvPr>
        </p:nvSpPr>
        <p:spPr>
          <a:xfrm>
            <a:off x="2453820" y="2044992"/>
            <a:ext cx="1371600" cy="1600200"/>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1400" i="1">
                <a:solidFill>
                  <a:srgbClr val="4A4A4A"/>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Click to insert picture</a:t>
            </a:r>
          </a:p>
        </p:txBody>
      </p:sp>
      <p:sp>
        <p:nvSpPr>
          <p:cNvPr id="33" name="Picture Placeholder 23">
            <a:extLst>
              <a:ext uri="{FF2B5EF4-FFF2-40B4-BE49-F238E27FC236}">
                <a16:creationId xmlns:a16="http://schemas.microsoft.com/office/drawing/2014/main" id="{FED21CC2-450B-4BAD-B362-6884859D276E}"/>
              </a:ext>
            </a:extLst>
          </p:cNvPr>
          <p:cNvSpPr>
            <a:spLocks noGrp="1"/>
          </p:cNvSpPr>
          <p:nvPr>
            <p:ph type="pic" sz="quarter" idx="16" hasCustomPrompt="1"/>
          </p:nvPr>
        </p:nvSpPr>
        <p:spPr>
          <a:xfrm>
            <a:off x="4069439" y="2044992"/>
            <a:ext cx="1371600" cy="1600200"/>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1400" i="1">
                <a:solidFill>
                  <a:srgbClr val="4A4A4A"/>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Click to insert picture</a:t>
            </a:r>
          </a:p>
        </p:txBody>
      </p:sp>
      <p:sp>
        <p:nvSpPr>
          <p:cNvPr id="35" name="Picture Placeholder 23">
            <a:extLst>
              <a:ext uri="{FF2B5EF4-FFF2-40B4-BE49-F238E27FC236}">
                <a16:creationId xmlns:a16="http://schemas.microsoft.com/office/drawing/2014/main" id="{750A3D8B-AD39-498C-ABC5-1A5395993E12}"/>
              </a:ext>
            </a:extLst>
          </p:cNvPr>
          <p:cNvSpPr>
            <a:spLocks noGrp="1"/>
          </p:cNvSpPr>
          <p:nvPr>
            <p:ph type="pic" sz="quarter" idx="18" hasCustomPrompt="1"/>
          </p:nvPr>
        </p:nvSpPr>
        <p:spPr>
          <a:xfrm>
            <a:off x="5685058" y="2044992"/>
            <a:ext cx="1371600" cy="1600200"/>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1400" i="1">
                <a:solidFill>
                  <a:srgbClr val="4A4A4A"/>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Click to insert picture</a:t>
            </a:r>
          </a:p>
        </p:txBody>
      </p:sp>
      <p:sp>
        <p:nvSpPr>
          <p:cNvPr id="37" name="Picture Placeholder 23">
            <a:extLst>
              <a:ext uri="{FF2B5EF4-FFF2-40B4-BE49-F238E27FC236}">
                <a16:creationId xmlns:a16="http://schemas.microsoft.com/office/drawing/2014/main" id="{CC726BF7-F60A-402F-AE94-AE1B28A4D4ED}"/>
              </a:ext>
            </a:extLst>
          </p:cNvPr>
          <p:cNvSpPr>
            <a:spLocks noGrp="1"/>
          </p:cNvSpPr>
          <p:nvPr>
            <p:ph type="pic" sz="quarter" idx="20" hasCustomPrompt="1"/>
          </p:nvPr>
        </p:nvSpPr>
        <p:spPr>
          <a:xfrm>
            <a:off x="7300678" y="2044992"/>
            <a:ext cx="1371600" cy="1600200"/>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1400" i="1">
                <a:solidFill>
                  <a:srgbClr val="4A4A4A"/>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Click to insert picture</a:t>
            </a:r>
          </a:p>
        </p:txBody>
      </p:sp>
      <p:sp>
        <p:nvSpPr>
          <p:cNvPr id="41" name="Title 1">
            <a:extLst>
              <a:ext uri="{FF2B5EF4-FFF2-40B4-BE49-F238E27FC236}">
                <a16:creationId xmlns:a16="http://schemas.microsoft.com/office/drawing/2014/main" id="{91C1356C-FA25-4D34-B574-FA5E044EE931}"/>
              </a:ext>
            </a:extLst>
          </p:cNvPr>
          <p:cNvSpPr>
            <a:spLocks noGrp="1"/>
          </p:cNvSpPr>
          <p:nvPr>
            <p:ph type="ctrTitle"/>
          </p:nvPr>
        </p:nvSpPr>
        <p:spPr>
          <a:xfrm>
            <a:off x="815051" y="1143000"/>
            <a:ext cx="8049490" cy="709683"/>
          </a:xfrm>
          <a:prstGeom prst="rect">
            <a:avLst/>
          </a:prstGeom>
        </p:spPr>
        <p:txBody>
          <a:bodyPr anchor="ctr" anchorCtr="0">
            <a:normAutofit/>
          </a:bodyPr>
          <a:lstStyle>
            <a:lvl1pPr algn="l">
              <a:defRPr sz="3200" b="1" i="0">
                <a:solidFill>
                  <a:schemeClr val="accent6">
                    <a:lumMod val="75000"/>
                  </a:schemeClr>
                </a:solidFill>
                <a:latin typeface="Georgia" panose="02040502050405020303" pitchFamily="18" charset="0"/>
                <a:ea typeface="Georgia" panose="02040502050405020303" pitchFamily="18" charset="0"/>
                <a:cs typeface="Arial" charset="0"/>
              </a:defRPr>
            </a:lvl1pPr>
          </a:lstStyle>
          <a:p>
            <a:r>
              <a:rPr lang="en-US" dirty="0"/>
              <a:t>Click to edit Master title style</a:t>
            </a:r>
          </a:p>
        </p:txBody>
      </p:sp>
      <p:sp>
        <p:nvSpPr>
          <p:cNvPr id="23" name="Rectangle 22">
            <a:extLst>
              <a:ext uri="{FF2B5EF4-FFF2-40B4-BE49-F238E27FC236}">
                <a16:creationId xmlns:a16="http://schemas.microsoft.com/office/drawing/2014/main" id="{0FEB2946-1FE5-43FA-89D4-3C0D13EB21D3}"/>
              </a:ext>
            </a:extLst>
          </p:cNvPr>
          <p:cNvSpPr/>
          <p:nvPr userDrawn="1"/>
        </p:nvSpPr>
        <p:spPr>
          <a:xfrm>
            <a:off x="434050" y="1132559"/>
            <a:ext cx="45719" cy="3749040"/>
          </a:xfrm>
          <a:prstGeom prst="rect">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Isosceles Triangle 25">
            <a:extLst>
              <a:ext uri="{FF2B5EF4-FFF2-40B4-BE49-F238E27FC236}">
                <a16:creationId xmlns:a16="http://schemas.microsoft.com/office/drawing/2014/main" id="{066D5868-1263-4121-9ADE-197ABE81B45D}"/>
              </a:ext>
            </a:extLst>
          </p:cNvPr>
          <p:cNvSpPr/>
          <p:nvPr userDrawn="1"/>
        </p:nvSpPr>
        <p:spPr>
          <a:xfrm rot="5400000">
            <a:off x="417693" y="1448947"/>
            <a:ext cx="247650" cy="123498"/>
          </a:xfrm>
          <a:prstGeom prst="triangle">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Slide Number Placeholder 1">
            <a:extLst>
              <a:ext uri="{FF2B5EF4-FFF2-40B4-BE49-F238E27FC236}">
                <a16:creationId xmlns:a16="http://schemas.microsoft.com/office/drawing/2014/main" id="{797F1870-A8A7-FB47-A912-4917FEFBECD3}"/>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Arial" panose="020B0604020202020204" pitchFamily="34" charset="0"/>
                <a:cs typeface="Arial" panose="020B0604020202020204" pitchFamily="34" charset="0"/>
              </a:defRPr>
            </a:lvl1pPr>
          </a:lstStyle>
          <a:p>
            <a:fld id="{4EEE6AFD-C632-9F49-B771-1F87972A33B3}" type="slidenum">
              <a:rPr lang="en-US" smtClean="0"/>
              <a:pPr/>
              <a:t>‹nr.›</a:t>
            </a:fld>
            <a:endParaRPr lang="en-US" dirty="0"/>
          </a:p>
        </p:txBody>
      </p:sp>
      <p:sp>
        <p:nvSpPr>
          <p:cNvPr id="17" name="TextBox 16">
            <a:extLst>
              <a:ext uri="{FF2B5EF4-FFF2-40B4-BE49-F238E27FC236}">
                <a16:creationId xmlns:a16="http://schemas.microsoft.com/office/drawing/2014/main" id="{07C47BB1-C053-644D-A6E9-4D7341D711B3}"/>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Arial" panose="020B0604020202020204" pitchFamily="34" charset="0"/>
                <a:cs typeface="Arial" panose="020B0604020202020204" pitchFamily="34" charset="0"/>
              </a:rPr>
              <a:t>GTLAW.COM</a:t>
            </a:r>
          </a:p>
        </p:txBody>
      </p:sp>
      <p:pic>
        <p:nvPicPr>
          <p:cNvPr id="38" name="Picture 37">
            <a:extLst>
              <a:ext uri="{FF2B5EF4-FFF2-40B4-BE49-F238E27FC236}">
                <a16:creationId xmlns:a16="http://schemas.microsoft.com/office/drawing/2014/main" id="{CD724823-E9FA-B941-B7A7-33B8B6E0C2B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2476" y="421057"/>
            <a:ext cx="2320724" cy="373855"/>
          </a:xfrm>
          <a:prstGeom prst="rect">
            <a:avLst/>
          </a:prstGeom>
        </p:spPr>
      </p:pic>
      <p:sp>
        <p:nvSpPr>
          <p:cNvPr id="39" name="Text Placeholder 21">
            <a:extLst>
              <a:ext uri="{FF2B5EF4-FFF2-40B4-BE49-F238E27FC236}">
                <a16:creationId xmlns:a16="http://schemas.microsoft.com/office/drawing/2014/main" id="{B8282B53-C11D-AB46-9F5C-CC154E97CAE5}"/>
              </a:ext>
            </a:extLst>
          </p:cNvPr>
          <p:cNvSpPr>
            <a:spLocks noGrp="1"/>
          </p:cNvSpPr>
          <p:nvPr>
            <p:ph type="body" sz="quarter" idx="11"/>
          </p:nvPr>
        </p:nvSpPr>
        <p:spPr>
          <a:xfrm>
            <a:off x="767370" y="3762378"/>
            <a:ext cx="1554480" cy="1019172"/>
          </a:xfrm>
          <a:prstGeom prst="rect">
            <a:avLst/>
          </a:prstGeom>
        </p:spPr>
        <p:txBody>
          <a:bodyPr lIns="0" rIns="0">
            <a:normAutofit/>
          </a:bodyPr>
          <a:lstStyle>
            <a:lvl1pPr marL="0" indent="0" algn="ctr">
              <a:buNone/>
              <a:defRPr sz="1400">
                <a:solidFill>
                  <a:srgbClr val="4A4A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40" name="Text Placeholder 21">
            <a:extLst>
              <a:ext uri="{FF2B5EF4-FFF2-40B4-BE49-F238E27FC236}">
                <a16:creationId xmlns:a16="http://schemas.microsoft.com/office/drawing/2014/main" id="{50E96D28-8515-A54D-BD5C-97366615370B}"/>
              </a:ext>
            </a:extLst>
          </p:cNvPr>
          <p:cNvSpPr>
            <a:spLocks noGrp="1"/>
          </p:cNvSpPr>
          <p:nvPr>
            <p:ph type="body" sz="quarter" idx="13"/>
          </p:nvPr>
        </p:nvSpPr>
        <p:spPr>
          <a:xfrm>
            <a:off x="2374027" y="3762378"/>
            <a:ext cx="1554480" cy="1019172"/>
          </a:xfrm>
          <a:prstGeom prst="rect">
            <a:avLst/>
          </a:prstGeom>
        </p:spPr>
        <p:txBody>
          <a:bodyPr lIns="0" rIns="0">
            <a:normAutofit/>
          </a:bodyPr>
          <a:lstStyle>
            <a:lvl1pPr marL="0" indent="0" algn="ctr">
              <a:buNone/>
              <a:defRPr sz="1400">
                <a:solidFill>
                  <a:srgbClr val="4A4A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42" name="Text Placeholder 21">
            <a:extLst>
              <a:ext uri="{FF2B5EF4-FFF2-40B4-BE49-F238E27FC236}">
                <a16:creationId xmlns:a16="http://schemas.microsoft.com/office/drawing/2014/main" id="{9BC13193-D9FB-FF47-BCF4-FD68CF57E63E}"/>
              </a:ext>
            </a:extLst>
          </p:cNvPr>
          <p:cNvSpPr>
            <a:spLocks noGrp="1"/>
          </p:cNvSpPr>
          <p:nvPr>
            <p:ph type="body" sz="quarter" idx="15"/>
          </p:nvPr>
        </p:nvSpPr>
        <p:spPr>
          <a:xfrm>
            <a:off x="3995924" y="3762378"/>
            <a:ext cx="1554480" cy="1019172"/>
          </a:xfrm>
          <a:prstGeom prst="rect">
            <a:avLst/>
          </a:prstGeom>
        </p:spPr>
        <p:txBody>
          <a:bodyPr lIns="0" rIns="0">
            <a:normAutofit/>
          </a:bodyPr>
          <a:lstStyle>
            <a:lvl1pPr marL="0" indent="0" algn="ctr">
              <a:buNone/>
              <a:defRPr sz="1400">
                <a:solidFill>
                  <a:srgbClr val="4A4A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43" name="Text Placeholder 21">
            <a:extLst>
              <a:ext uri="{FF2B5EF4-FFF2-40B4-BE49-F238E27FC236}">
                <a16:creationId xmlns:a16="http://schemas.microsoft.com/office/drawing/2014/main" id="{326847F0-AAC7-7247-B451-844084CD2E85}"/>
              </a:ext>
            </a:extLst>
          </p:cNvPr>
          <p:cNvSpPr>
            <a:spLocks noGrp="1"/>
          </p:cNvSpPr>
          <p:nvPr>
            <p:ph type="body" sz="quarter" idx="17"/>
          </p:nvPr>
        </p:nvSpPr>
        <p:spPr>
          <a:xfrm>
            <a:off x="5617821" y="3762378"/>
            <a:ext cx="1554480" cy="1019172"/>
          </a:xfrm>
          <a:prstGeom prst="rect">
            <a:avLst/>
          </a:prstGeom>
        </p:spPr>
        <p:txBody>
          <a:bodyPr lIns="0" rIns="0">
            <a:normAutofit/>
          </a:bodyPr>
          <a:lstStyle>
            <a:lvl1pPr marL="0" indent="0" algn="ctr">
              <a:buNone/>
              <a:defRPr sz="1400">
                <a:solidFill>
                  <a:srgbClr val="4A4A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44" name="Text Placeholder 21">
            <a:extLst>
              <a:ext uri="{FF2B5EF4-FFF2-40B4-BE49-F238E27FC236}">
                <a16:creationId xmlns:a16="http://schemas.microsoft.com/office/drawing/2014/main" id="{340AC241-EED0-EB4E-8ADB-0624627C708C}"/>
              </a:ext>
            </a:extLst>
          </p:cNvPr>
          <p:cNvSpPr>
            <a:spLocks noGrp="1"/>
          </p:cNvSpPr>
          <p:nvPr>
            <p:ph type="body" sz="quarter" idx="19"/>
          </p:nvPr>
        </p:nvSpPr>
        <p:spPr>
          <a:xfrm>
            <a:off x="7224478" y="3762378"/>
            <a:ext cx="1554480" cy="1019172"/>
          </a:xfrm>
          <a:prstGeom prst="rect">
            <a:avLst/>
          </a:prstGeom>
        </p:spPr>
        <p:txBody>
          <a:bodyPr lIns="0" rIns="0">
            <a:normAutofit/>
          </a:bodyPr>
          <a:lstStyle>
            <a:lvl1pPr marL="0" indent="0" algn="ctr">
              <a:buNone/>
              <a:defRPr sz="1400">
                <a:solidFill>
                  <a:srgbClr val="4A4A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274259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84" userDrawn="1">
          <p15:clr>
            <a:srgbClr val="FBAE40"/>
          </p15:clr>
        </p15:guide>
        <p15:guide id="3" pos="264" userDrawn="1">
          <p15:clr>
            <a:srgbClr val="FBAE40"/>
          </p15:clr>
        </p15:guide>
        <p15:guide id="6" orient="horz" pos="229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ultiple Attorneys Slide (10 slots)">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10D6D287-1E6C-4141-9CAA-C9B8BBB1E6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69265" y="0"/>
            <a:ext cx="5974736" cy="5143500"/>
          </a:xfrm>
          <a:prstGeom prst="rect">
            <a:avLst/>
          </a:prstGeom>
        </p:spPr>
      </p:pic>
      <p:sp>
        <p:nvSpPr>
          <p:cNvPr id="33" name="Rectangle 32">
            <a:extLst>
              <a:ext uri="{FF2B5EF4-FFF2-40B4-BE49-F238E27FC236}">
                <a16:creationId xmlns:a16="http://schemas.microsoft.com/office/drawing/2014/main" id="{7CBCFF8F-59AD-F347-9F9B-68C16EE10F22}"/>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Isosceles Triangle 14">
            <a:extLst>
              <a:ext uri="{FF2B5EF4-FFF2-40B4-BE49-F238E27FC236}">
                <a16:creationId xmlns:a16="http://schemas.microsoft.com/office/drawing/2014/main" id="{FFDF1DBD-2B00-2A4F-A2BC-1EFD0C071C3F}"/>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 Placeholder 21">
            <a:extLst>
              <a:ext uri="{FF2B5EF4-FFF2-40B4-BE49-F238E27FC236}">
                <a16:creationId xmlns:a16="http://schemas.microsoft.com/office/drawing/2014/main" id="{655BD8C2-B7B8-48A4-948A-5CCE8DB03376}"/>
              </a:ext>
            </a:extLst>
          </p:cNvPr>
          <p:cNvSpPr>
            <a:spLocks noGrp="1"/>
          </p:cNvSpPr>
          <p:nvPr>
            <p:ph type="body" sz="quarter" idx="11" hasCustomPrompt="1"/>
          </p:nvPr>
        </p:nvSpPr>
        <p:spPr>
          <a:xfrm>
            <a:off x="1085085" y="2831173"/>
            <a:ext cx="1277115" cy="453047"/>
          </a:xfrm>
          <a:prstGeom prst="rect">
            <a:avLst/>
          </a:prstGeom>
        </p:spPr>
        <p:txBody>
          <a:bodyPr lIns="0" rIns="0">
            <a:normAutofit/>
          </a:bodyPr>
          <a:lstStyle>
            <a:lvl1pPr marL="0" indent="0" algn="ctr">
              <a:buNone/>
              <a:defRPr sz="1200">
                <a:solidFill>
                  <a:srgbClr val="4A4A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24" name="Picture Placeholder 23">
            <a:extLst>
              <a:ext uri="{FF2B5EF4-FFF2-40B4-BE49-F238E27FC236}">
                <a16:creationId xmlns:a16="http://schemas.microsoft.com/office/drawing/2014/main" id="{F1A45D16-239D-4C1E-8DFF-B301B5DAFE5B}"/>
              </a:ext>
            </a:extLst>
          </p:cNvPr>
          <p:cNvSpPr>
            <a:spLocks noGrp="1"/>
          </p:cNvSpPr>
          <p:nvPr>
            <p:ph type="pic" sz="quarter" idx="12" hasCustomPrompt="1"/>
          </p:nvPr>
        </p:nvSpPr>
        <p:spPr>
          <a:xfrm>
            <a:off x="1408174" y="1888943"/>
            <a:ext cx="630936" cy="886968"/>
          </a:xfrm>
          <a:prstGeom prst="rect">
            <a:avLst/>
          </a:prstGeom>
        </p:spPr>
        <p:txBody>
          <a:bodyPr>
            <a:normAutofit/>
          </a:bodyPr>
          <a:lstStyle>
            <a:lvl1pPr marL="0" indent="0">
              <a:buNone/>
              <a:defRPr sz="900" i="1">
                <a:solidFill>
                  <a:srgbClr val="4A4A4A"/>
                </a:solidFill>
                <a:latin typeface="Georgia" panose="02040502050405020303" pitchFamily="18" charset="0"/>
              </a:defRPr>
            </a:lvl1pPr>
          </a:lstStyle>
          <a:p>
            <a:r>
              <a:rPr lang="en-US" dirty="0"/>
              <a:t>Insert intranetsized picture</a:t>
            </a:r>
          </a:p>
        </p:txBody>
      </p:sp>
      <p:sp>
        <p:nvSpPr>
          <p:cNvPr id="41" name="Title 1">
            <a:extLst>
              <a:ext uri="{FF2B5EF4-FFF2-40B4-BE49-F238E27FC236}">
                <a16:creationId xmlns:a16="http://schemas.microsoft.com/office/drawing/2014/main" id="{91C1356C-FA25-4D34-B574-FA5E044EE931}"/>
              </a:ext>
            </a:extLst>
          </p:cNvPr>
          <p:cNvSpPr>
            <a:spLocks noGrp="1"/>
          </p:cNvSpPr>
          <p:nvPr>
            <p:ph type="ctrTitle"/>
          </p:nvPr>
        </p:nvSpPr>
        <p:spPr>
          <a:xfrm>
            <a:off x="815051" y="1143000"/>
            <a:ext cx="8049490" cy="709683"/>
          </a:xfrm>
          <a:prstGeom prst="rect">
            <a:avLst/>
          </a:prstGeom>
        </p:spPr>
        <p:txBody>
          <a:bodyPr anchor="ctr" anchorCtr="0">
            <a:normAutofit/>
          </a:bodyPr>
          <a:lstStyle>
            <a:lvl1pPr algn="l">
              <a:defRPr sz="3200" b="1" i="0">
                <a:solidFill>
                  <a:schemeClr val="accent6">
                    <a:lumMod val="75000"/>
                  </a:schemeClr>
                </a:solidFill>
                <a:latin typeface="Georgia" panose="02040502050405020303" pitchFamily="18" charset="0"/>
                <a:ea typeface="Georgia" panose="02040502050405020303" pitchFamily="18" charset="0"/>
                <a:cs typeface="Arial" charset="0"/>
              </a:defRPr>
            </a:lvl1pPr>
          </a:lstStyle>
          <a:p>
            <a:r>
              <a:rPr lang="en-US" dirty="0"/>
              <a:t>Click to edit Master title style</a:t>
            </a:r>
          </a:p>
        </p:txBody>
      </p:sp>
      <p:sp>
        <p:nvSpPr>
          <p:cNvPr id="23" name="Rectangle 22">
            <a:extLst>
              <a:ext uri="{FF2B5EF4-FFF2-40B4-BE49-F238E27FC236}">
                <a16:creationId xmlns:a16="http://schemas.microsoft.com/office/drawing/2014/main" id="{0FEB2946-1FE5-43FA-89D4-3C0D13EB21D3}"/>
              </a:ext>
            </a:extLst>
          </p:cNvPr>
          <p:cNvSpPr/>
          <p:nvPr userDrawn="1"/>
        </p:nvSpPr>
        <p:spPr>
          <a:xfrm>
            <a:off x="434050" y="1132559"/>
            <a:ext cx="45719" cy="3749040"/>
          </a:xfrm>
          <a:prstGeom prst="rect">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Isosceles Triangle 25">
            <a:extLst>
              <a:ext uri="{FF2B5EF4-FFF2-40B4-BE49-F238E27FC236}">
                <a16:creationId xmlns:a16="http://schemas.microsoft.com/office/drawing/2014/main" id="{066D5868-1263-4121-9ADE-197ABE81B45D}"/>
              </a:ext>
            </a:extLst>
          </p:cNvPr>
          <p:cNvSpPr/>
          <p:nvPr userDrawn="1"/>
        </p:nvSpPr>
        <p:spPr>
          <a:xfrm rot="5400000">
            <a:off x="417693" y="1448947"/>
            <a:ext cx="247650" cy="123498"/>
          </a:xfrm>
          <a:prstGeom prst="triangle">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 Placeholder 21">
            <a:extLst>
              <a:ext uri="{FF2B5EF4-FFF2-40B4-BE49-F238E27FC236}">
                <a16:creationId xmlns:a16="http://schemas.microsoft.com/office/drawing/2014/main" id="{F5BDF27C-700B-4373-8A98-21F7581C8AA9}"/>
              </a:ext>
            </a:extLst>
          </p:cNvPr>
          <p:cNvSpPr>
            <a:spLocks noGrp="1"/>
          </p:cNvSpPr>
          <p:nvPr>
            <p:ph type="body" sz="quarter" idx="13" hasCustomPrompt="1"/>
          </p:nvPr>
        </p:nvSpPr>
        <p:spPr>
          <a:xfrm>
            <a:off x="2532546" y="2831173"/>
            <a:ext cx="1277115" cy="453047"/>
          </a:xfrm>
          <a:prstGeom prst="rect">
            <a:avLst/>
          </a:prstGeom>
        </p:spPr>
        <p:txBody>
          <a:bodyPr lIns="0" rIns="0">
            <a:normAutofit/>
          </a:bodyPr>
          <a:lstStyle>
            <a:lvl1pPr marL="0" indent="0" algn="ctr">
              <a:buNone/>
              <a:defRPr sz="1200">
                <a:solidFill>
                  <a:srgbClr val="4A4A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60" name="Picture Placeholder 23">
            <a:extLst>
              <a:ext uri="{FF2B5EF4-FFF2-40B4-BE49-F238E27FC236}">
                <a16:creationId xmlns:a16="http://schemas.microsoft.com/office/drawing/2014/main" id="{91124367-C660-434A-B48A-DB0198A8A801}"/>
              </a:ext>
            </a:extLst>
          </p:cNvPr>
          <p:cNvSpPr>
            <a:spLocks noGrp="1"/>
          </p:cNvSpPr>
          <p:nvPr>
            <p:ph type="pic" sz="quarter" idx="14" hasCustomPrompt="1"/>
          </p:nvPr>
        </p:nvSpPr>
        <p:spPr>
          <a:xfrm>
            <a:off x="2855635" y="1888943"/>
            <a:ext cx="630936" cy="886968"/>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900" i="1">
                <a:solidFill>
                  <a:srgbClr val="4A4A4A"/>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Insert intranetsized picture</a:t>
            </a:r>
          </a:p>
        </p:txBody>
      </p:sp>
      <p:sp>
        <p:nvSpPr>
          <p:cNvPr id="61" name="Text Placeholder 21">
            <a:extLst>
              <a:ext uri="{FF2B5EF4-FFF2-40B4-BE49-F238E27FC236}">
                <a16:creationId xmlns:a16="http://schemas.microsoft.com/office/drawing/2014/main" id="{4EB82FA3-2DC5-4A2B-A113-C3C83A7D2793}"/>
              </a:ext>
            </a:extLst>
          </p:cNvPr>
          <p:cNvSpPr>
            <a:spLocks noGrp="1"/>
          </p:cNvSpPr>
          <p:nvPr>
            <p:ph type="body" sz="quarter" idx="15" hasCustomPrompt="1"/>
          </p:nvPr>
        </p:nvSpPr>
        <p:spPr>
          <a:xfrm>
            <a:off x="3980007" y="2831173"/>
            <a:ext cx="1277115" cy="453047"/>
          </a:xfrm>
          <a:prstGeom prst="rect">
            <a:avLst/>
          </a:prstGeom>
        </p:spPr>
        <p:txBody>
          <a:bodyPr lIns="0" rIns="0">
            <a:normAutofit/>
          </a:bodyPr>
          <a:lstStyle>
            <a:lvl1pPr marL="0" indent="0" algn="ctr">
              <a:buNone/>
              <a:defRPr sz="1200">
                <a:solidFill>
                  <a:srgbClr val="4A4A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62" name="Picture Placeholder 23">
            <a:extLst>
              <a:ext uri="{FF2B5EF4-FFF2-40B4-BE49-F238E27FC236}">
                <a16:creationId xmlns:a16="http://schemas.microsoft.com/office/drawing/2014/main" id="{FE04D58E-2DF0-474C-917F-1384CEFAEAB9}"/>
              </a:ext>
            </a:extLst>
          </p:cNvPr>
          <p:cNvSpPr>
            <a:spLocks noGrp="1"/>
          </p:cNvSpPr>
          <p:nvPr>
            <p:ph type="pic" sz="quarter" idx="16" hasCustomPrompt="1"/>
          </p:nvPr>
        </p:nvSpPr>
        <p:spPr>
          <a:xfrm>
            <a:off x="4303096" y="1888943"/>
            <a:ext cx="630936" cy="886968"/>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900" i="1">
                <a:solidFill>
                  <a:srgbClr val="4A4A4A"/>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Insert intranetsized picture</a:t>
            </a:r>
          </a:p>
        </p:txBody>
      </p:sp>
      <p:sp>
        <p:nvSpPr>
          <p:cNvPr id="63" name="Text Placeholder 21">
            <a:extLst>
              <a:ext uri="{FF2B5EF4-FFF2-40B4-BE49-F238E27FC236}">
                <a16:creationId xmlns:a16="http://schemas.microsoft.com/office/drawing/2014/main" id="{E67BAF5C-D677-4E8D-9B3A-935C0E353B3B}"/>
              </a:ext>
            </a:extLst>
          </p:cNvPr>
          <p:cNvSpPr>
            <a:spLocks noGrp="1"/>
          </p:cNvSpPr>
          <p:nvPr>
            <p:ph type="body" sz="quarter" idx="17" hasCustomPrompt="1"/>
          </p:nvPr>
        </p:nvSpPr>
        <p:spPr>
          <a:xfrm>
            <a:off x="5427468" y="2831173"/>
            <a:ext cx="1277115" cy="453047"/>
          </a:xfrm>
          <a:prstGeom prst="rect">
            <a:avLst/>
          </a:prstGeom>
        </p:spPr>
        <p:txBody>
          <a:bodyPr lIns="0" rIns="0">
            <a:normAutofit/>
          </a:bodyPr>
          <a:lstStyle>
            <a:lvl1pPr marL="0" indent="0" algn="ctr">
              <a:buNone/>
              <a:defRPr sz="1200">
                <a:solidFill>
                  <a:srgbClr val="4A4A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64" name="Picture Placeholder 23">
            <a:extLst>
              <a:ext uri="{FF2B5EF4-FFF2-40B4-BE49-F238E27FC236}">
                <a16:creationId xmlns:a16="http://schemas.microsoft.com/office/drawing/2014/main" id="{04B9AD62-1A6B-4837-9A05-819FC2B932FA}"/>
              </a:ext>
            </a:extLst>
          </p:cNvPr>
          <p:cNvSpPr>
            <a:spLocks noGrp="1"/>
          </p:cNvSpPr>
          <p:nvPr>
            <p:ph type="pic" sz="quarter" idx="18" hasCustomPrompt="1"/>
          </p:nvPr>
        </p:nvSpPr>
        <p:spPr>
          <a:xfrm>
            <a:off x="5750557" y="1888943"/>
            <a:ext cx="630936" cy="886968"/>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900" i="1">
                <a:solidFill>
                  <a:srgbClr val="4A4A4A"/>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Insert intranetsized picture</a:t>
            </a:r>
          </a:p>
        </p:txBody>
      </p:sp>
      <p:sp>
        <p:nvSpPr>
          <p:cNvPr id="65" name="Text Placeholder 21">
            <a:extLst>
              <a:ext uri="{FF2B5EF4-FFF2-40B4-BE49-F238E27FC236}">
                <a16:creationId xmlns:a16="http://schemas.microsoft.com/office/drawing/2014/main" id="{F231D5CC-A142-48B7-AAC1-E07FF7F08369}"/>
              </a:ext>
            </a:extLst>
          </p:cNvPr>
          <p:cNvSpPr>
            <a:spLocks noGrp="1"/>
          </p:cNvSpPr>
          <p:nvPr>
            <p:ph type="body" sz="quarter" idx="19" hasCustomPrompt="1"/>
          </p:nvPr>
        </p:nvSpPr>
        <p:spPr>
          <a:xfrm>
            <a:off x="6874929" y="2831173"/>
            <a:ext cx="1277115" cy="453047"/>
          </a:xfrm>
          <a:prstGeom prst="rect">
            <a:avLst/>
          </a:prstGeom>
        </p:spPr>
        <p:txBody>
          <a:bodyPr lIns="0" rIns="0">
            <a:normAutofit/>
          </a:bodyPr>
          <a:lstStyle>
            <a:lvl1pPr marL="0" indent="0" algn="ctr">
              <a:buNone/>
              <a:defRPr sz="1200">
                <a:solidFill>
                  <a:srgbClr val="4A4A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66" name="Picture Placeholder 23">
            <a:extLst>
              <a:ext uri="{FF2B5EF4-FFF2-40B4-BE49-F238E27FC236}">
                <a16:creationId xmlns:a16="http://schemas.microsoft.com/office/drawing/2014/main" id="{E089C1F7-7955-49A2-BC89-ACF9C8FD1CF9}"/>
              </a:ext>
            </a:extLst>
          </p:cNvPr>
          <p:cNvSpPr>
            <a:spLocks noGrp="1"/>
          </p:cNvSpPr>
          <p:nvPr>
            <p:ph type="pic" sz="quarter" idx="20" hasCustomPrompt="1"/>
          </p:nvPr>
        </p:nvSpPr>
        <p:spPr>
          <a:xfrm>
            <a:off x="7198018" y="1888943"/>
            <a:ext cx="630936" cy="886968"/>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900" i="1">
                <a:solidFill>
                  <a:srgbClr val="4A4A4A"/>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Insert intranetsized picture</a:t>
            </a:r>
          </a:p>
        </p:txBody>
      </p:sp>
      <p:sp>
        <p:nvSpPr>
          <p:cNvPr id="67" name="Text Placeholder 21">
            <a:extLst>
              <a:ext uri="{FF2B5EF4-FFF2-40B4-BE49-F238E27FC236}">
                <a16:creationId xmlns:a16="http://schemas.microsoft.com/office/drawing/2014/main" id="{DE4DE6CA-883C-4A75-A846-549904B25492}"/>
              </a:ext>
            </a:extLst>
          </p:cNvPr>
          <p:cNvSpPr>
            <a:spLocks noGrp="1"/>
          </p:cNvSpPr>
          <p:nvPr>
            <p:ph type="body" sz="quarter" idx="21" hasCustomPrompt="1"/>
          </p:nvPr>
        </p:nvSpPr>
        <p:spPr>
          <a:xfrm>
            <a:off x="1085085" y="4399777"/>
            <a:ext cx="1277115" cy="453047"/>
          </a:xfrm>
          <a:prstGeom prst="rect">
            <a:avLst/>
          </a:prstGeom>
        </p:spPr>
        <p:txBody>
          <a:bodyPr lIns="0" rIns="0">
            <a:normAutofit/>
          </a:bodyPr>
          <a:lstStyle>
            <a:lvl1pPr marL="0" indent="0" algn="ctr">
              <a:buNone/>
              <a:defRPr sz="1200">
                <a:solidFill>
                  <a:srgbClr val="4A4A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68" name="Picture Placeholder 23">
            <a:extLst>
              <a:ext uri="{FF2B5EF4-FFF2-40B4-BE49-F238E27FC236}">
                <a16:creationId xmlns:a16="http://schemas.microsoft.com/office/drawing/2014/main" id="{B5A301F7-03BB-4B67-A2ED-AAEB7AFBD470}"/>
              </a:ext>
            </a:extLst>
          </p:cNvPr>
          <p:cNvSpPr>
            <a:spLocks noGrp="1"/>
          </p:cNvSpPr>
          <p:nvPr>
            <p:ph type="pic" sz="quarter" idx="22" hasCustomPrompt="1"/>
          </p:nvPr>
        </p:nvSpPr>
        <p:spPr>
          <a:xfrm>
            <a:off x="1408174" y="3457547"/>
            <a:ext cx="630936" cy="886968"/>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900" i="1">
                <a:solidFill>
                  <a:srgbClr val="4A4A4A"/>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Insert intranetsized picture</a:t>
            </a:r>
          </a:p>
          <a:p>
            <a:endParaRPr lang="en-US" dirty="0"/>
          </a:p>
        </p:txBody>
      </p:sp>
      <p:sp>
        <p:nvSpPr>
          <p:cNvPr id="69" name="Text Placeholder 21">
            <a:extLst>
              <a:ext uri="{FF2B5EF4-FFF2-40B4-BE49-F238E27FC236}">
                <a16:creationId xmlns:a16="http://schemas.microsoft.com/office/drawing/2014/main" id="{5256DF24-5D4D-4251-B164-92365EBD944A}"/>
              </a:ext>
            </a:extLst>
          </p:cNvPr>
          <p:cNvSpPr>
            <a:spLocks noGrp="1"/>
          </p:cNvSpPr>
          <p:nvPr>
            <p:ph type="body" sz="quarter" idx="23" hasCustomPrompt="1"/>
          </p:nvPr>
        </p:nvSpPr>
        <p:spPr>
          <a:xfrm>
            <a:off x="2532546" y="4399777"/>
            <a:ext cx="1277115" cy="453047"/>
          </a:xfrm>
          <a:prstGeom prst="rect">
            <a:avLst/>
          </a:prstGeom>
        </p:spPr>
        <p:txBody>
          <a:bodyPr lIns="0" rIns="0">
            <a:normAutofit/>
          </a:bodyPr>
          <a:lstStyle>
            <a:lvl1pPr marL="0" indent="0" algn="ctr">
              <a:buNone/>
              <a:defRPr sz="1200">
                <a:solidFill>
                  <a:srgbClr val="4A4A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70" name="Picture Placeholder 23">
            <a:extLst>
              <a:ext uri="{FF2B5EF4-FFF2-40B4-BE49-F238E27FC236}">
                <a16:creationId xmlns:a16="http://schemas.microsoft.com/office/drawing/2014/main" id="{77EA00AB-902A-4467-BEF1-3FEDB798D050}"/>
              </a:ext>
            </a:extLst>
          </p:cNvPr>
          <p:cNvSpPr>
            <a:spLocks noGrp="1"/>
          </p:cNvSpPr>
          <p:nvPr>
            <p:ph type="pic" sz="quarter" idx="24" hasCustomPrompt="1"/>
          </p:nvPr>
        </p:nvSpPr>
        <p:spPr>
          <a:xfrm>
            <a:off x="2855635" y="3457547"/>
            <a:ext cx="630936" cy="886968"/>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900" i="1">
                <a:solidFill>
                  <a:srgbClr val="4A4A4A"/>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Insert intranetsized picture</a:t>
            </a:r>
          </a:p>
          <a:p>
            <a:endParaRPr lang="en-US" dirty="0"/>
          </a:p>
        </p:txBody>
      </p:sp>
      <p:sp>
        <p:nvSpPr>
          <p:cNvPr id="71" name="Text Placeholder 21">
            <a:extLst>
              <a:ext uri="{FF2B5EF4-FFF2-40B4-BE49-F238E27FC236}">
                <a16:creationId xmlns:a16="http://schemas.microsoft.com/office/drawing/2014/main" id="{DFE541F3-50A0-424C-A5D7-653DF15A3D25}"/>
              </a:ext>
            </a:extLst>
          </p:cNvPr>
          <p:cNvSpPr>
            <a:spLocks noGrp="1"/>
          </p:cNvSpPr>
          <p:nvPr>
            <p:ph type="body" sz="quarter" idx="25" hasCustomPrompt="1"/>
          </p:nvPr>
        </p:nvSpPr>
        <p:spPr>
          <a:xfrm>
            <a:off x="3980007" y="4399777"/>
            <a:ext cx="1277115" cy="453047"/>
          </a:xfrm>
          <a:prstGeom prst="rect">
            <a:avLst/>
          </a:prstGeom>
        </p:spPr>
        <p:txBody>
          <a:bodyPr lIns="0" rIns="0">
            <a:normAutofit/>
          </a:bodyPr>
          <a:lstStyle>
            <a:lvl1pPr marL="0" indent="0" algn="ctr">
              <a:buNone/>
              <a:defRPr sz="1200">
                <a:solidFill>
                  <a:srgbClr val="4A4A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72" name="Picture Placeholder 23">
            <a:extLst>
              <a:ext uri="{FF2B5EF4-FFF2-40B4-BE49-F238E27FC236}">
                <a16:creationId xmlns:a16="http://schemas.microsoft.com/office/drawing/2014/main" id="{B4E63B54-2411-4FDF-A846-9E930B6E7789}"/>
              </a:ext>
            </a:extLst>
          </p:cNvPr>
          <p:cNvSpPr>
            <a:spLocks noGrp="1"/>
          </p:cNvSpPr>
          <p:nvPr>
            <p:ph type="pic" sz="quarter" idx="26" hasCustomPrompt="1"/>
          </p:nvPr>
        </p:nvSpPr>
        <p:spPr>
          <a:xfrm>
            <a:off x="4303096" y="3457547"/>
            <a:ext cx="630936" cy="886968"/>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900" i="1">
                <a:solidFill>
                  <a:srgbClr val="4A4A4A"/>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Insert intranetsized picture</a:t>
            </a:r>
          </a:p>
          <a:p>
            <a:endParaRPr lang="en-US" dirty="0"/>
          </a:p>
        </p:txBody>
      </p:sp>
      <p:sp>
        <p:nvSpPr>
          <p:cNvPr id="73" name="Text Placeholder 21">
            <a:extLst>
              <a:ext uri="{FF2B5EF4-FFF2-40B4-BE49-F238E27FC236}">
                <a16:creationId xmlns:a16="http://schemas.microsoft.com/office/drawing/2014/main" id="{D056E393-E2AE-4018-B0C7-CD439A1D1FDD}"/>
              </a:ext>
            </a:extLst>
          </p:cNvPr>
          <p:cNvSpPr>
            <a:spLocks noGrp="1"/>
          </p:cNvSpPr>
          <p:nvPr>
            <p:ph type="body" sz="quarter" idx="27" hasCustomPrompt="1"/>
          </p:nvPr>
        </p:nvSpPr>
        <p:spPr>
          <a:xfrm>
            <a:off x="5427468" y="4399777"/>
            <a:ext cx="1277115" cy="453047"/>
          </a:xfrm>
          <a:prstGeom prst="rect">
            <a:avLst/>
          </a:prstGeom>
        </p:spPr>
        <p:txBody>
          <a:bodyPr lIns="0" rIns="0">
            <a:normAutofit/>
          </a:bodyPr>
          <a:lstStyle>
            <a:lvl1pPr marL="0" indent="0" algn="ctr">
              <a:buNone/>
              <a:defRPr sz="1200">
                <a:solidFill>
                  <a:srgbClr val="4A4A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74" name="Picture Placeholder 23">
            <a:extLst>
              <a:ext uri="{FF2B5EF4-FFF2-40B4-BE49-F238E27FC236}">
                <a16:creationId xmlns:a16="http://schemas.microsoft.com/office/drawing/2014/main" id="{483FE336-5F55-49AC-A3F5-05A14553EF8D}"/>
              </a:ext>
            </a:extLst>
          </p:cNvPr>
          <p:cNvSpPr>
            <a:spLocks noGrp="1"/>
          </p:cNvSpPr>
          <p:nvPr>
            <p:ph type="pic" sz="quarter" idx="28" hasCustomPrompt="1"/>
          </p:nvPr>
        </p:nvSpPr>
        <p:spPr>
          <a:xfrm>
            <a:off x="5750557" y="3457547"/>
            <a:ext cx="630936" cy="886968"/>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900" i="1">
                <a:solidFill>
                  <a:srgbClr val="4A4A4A"/>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Insert intranetsized picture</a:t>
            </a:r>
          </a:p>
          <a:p>
            <a:endParaRPr lang="en-US" dirty="0"/>
          </a:p>
        </p:txBody>
      </p:sp>
      <p:sp>
        <p:nvSpPr>
          <p:cNvPr id="75" name="Text Placeholder 21">
            <a:extLst>
              <a:ext uri="{FF2B5EF4-FFF2-40B4-BE49-F238E27FC236}">
                <a16:creationId xmlns:a16="http://schemas.microsoft.com/office/drawing/2014/main" id="{49AF8130-8D6F-473B-8244-7F9E7CB0FE15}"/>
              </a:ext>
            </a:extLst>
          </p:cNvPr>
          <p:cNvSpPr>
            <a:spLocks noGrp="1"/>
          </p:cNvSpPr>
          <p:nvPr>
            <p:ph type="body" sz="quarter" idx="29" hasCustomPrompt="1"/>
          </p:nvPr>
        </p:nvSpPr>
        <p:spPr>
          <a:xfrm>
            <a:off x="6874929" y="4399777"/>
            <a:ext cx="1277115" cy="453047"/>
          </a:xfrm>
          <a:prstGeom prst="rect">
            <a:avLst/>
          </a:prstGeom>
        </p:spPr>
        <p:txBody>
          <a:bodyPr lIns="0" rIns="0">
            <a:normAutofit/>
          </a:bodyPr>
          <a:lstStyle>
            <a:lvl1pPr marL="0" indent="0" algn="ctr">
              <a:buNone/>
              <a:defRPr sz="1200">
                <a:solidFill>
                  <a:srgbClr val="4A4A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76" name="Picture Placeholder 23">
            <a:extLst>
              <a:ext uri="{FF2B5EF4-FFF2-40B4-BE49-F238E27FC236}">
                <a16:creationId xmlns:a16="http://schemas.microsoft.com/office/drawing/2014/main" id="{F8F33EDB-D4C2-47E4-ADCC-D6FEA0C25F98}"/>
              </a:ext>
            </a:extLst>
          </p:cNvPr>
          <p:cNvSpPr>
            <a:spLocks noGrp="1"/>
          </p:cNvSpPr>
          <p:nvPr>
            <p:ph type="pic" sz="quarter" idx="30" hasCustomPrompt="1"/>
          </p:nvPr>
        </p:nvSpPr>
        <p:spPr>
          <a:xfrm>
            <a:off x="7198018" y="3457547"/>
            <a:ext cx="630936" cy="886968"/>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900" i="1">
                <a:solidFill>
                  <a:srgbClr val="4A4A4A"/>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Insert intranetsized picture</a:t>
            </a:r>
          </a:p>
          <a:p>
            <a:endParaRPr lang="en-US" dirty="0"/>
          </a:p>
        </p:txBody>
      </p:sp>
      <p:sp>
        <p:nvSpPr>
          <p:cNvPr id="2" name="Slide Number Placeholder 1">
            <a:extLst>
              <a:ext uri="{FF2B5EF4-FFF2-40B4-BE49-F238E27FC236}">
                <a16:creationId xmlns:a16="http://schemas.microsoft.com/office/drawing/2014/main" id="{58B73F2D-F42E-7346-9749-890804E50C56}"/>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Arial" panose="020B0604020202020204" pitchFamily="34" charset="0"/>
                <a:cs typeface="Arial" panose="020B0604020202020204" pitchFamily="34" charset="0"/>
              </a:defRPr>
            </a:lvl1pPr>
          </a:lstStyle>
          <a:p>
            <a:fld id="{4EEE6AFD-C632-9F49-B771-1F87972A33B3}" type="slidenum">
              <a:rPr lang="en-US" smtClean="0"/>
              <a:pPr/>
              <a:t>‹nr.›</a:t>
            </a:fld>
            <a:endParaRPr lang="en-US" dirty="0"/>
          </a:p>
        </p:txBody>
      </p:sp>
      <p:sp>
        <p:nvSpPr>
          <p:cNvPr id="27" name="TextBox 26">
            <a:extLst>
              <a:ext uri="{FF2B5EF4-FFF2-40B4-BE49-F238E27FC236}">
                <a16:creationId xmlns:a16="http://schemas.microsoft.com/office/drawing/2014/main" id="{5EA317C2-6E6E-7E45-B04C-6EF6060953B2}"/>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Arial" panose="020B0604020202020204" pitchFamily="34" charset="0"/>
                <a:cs typeface="Arial" panose="020B0604020202020204" pitchFamily="34" charset="0"/>
              </a:rPr>
              <a:t>GTLAW.COM</a:t>
            </a:r>
          </a:p>
        </p:txBody>
      </p:sp>
      <p:pic>
        <p:nvPicPr>
          <p:cNvPr id="35" name="Picture 34">
            <a:extLst>
              <a:ext uri="{FF2B5EF4-FFF2-40B4-BE49-F238E27FC236}">
                <a16:creationId xmlns:a16="http://schemas.microsoft.com/office/drawing/2014/main" id="{156C1437-5A7C-B442-9A12-B34383BA01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2476" y="421057"/>
            <a:ext cx="2320724" cy="373855"/>
          </a:xfrm>
          <a:prstGeom prst="rect">
            <a:avLst/>
          </a:prstGeom>
        </p:spPr>
      </p:pic>
    </p:spTree>
    <p:extLst>
      <p:ext uri="{BB962C8B-B14F-4D97-AF65-F5344CB8AC3E}">
        <p14:creationId xmlns:p14="http://schemas.microsoft.com/office/powerpoint/2010/main" val="5563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6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Slide">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rcRect/>
          <a:stretch>
            <a:fillRect/>
          </a:stretch>
        </p:blipFill>
        <p:spPr>
          <a:xfrm>
            <a:off x="0" y="0"/>
            <a:ext cx="9144000" cy="5143500"/>
          </a:xfrm>
          <a:prstGeom prst="rect">
            <a:avLst/>
          </a:prstGeom>
        </p:spPr>
      </p:pic>
      <p:sp>
        <p:nvSpPr>
          <p:cNvPr id="3" name="Content Placeholder 3"/>
          <p:cNvSpPr>
            <a:spLocks noGrp="1"/>
          </p:cNvSpPr>
          <p:nvPr>
            <p:ph sz="quarter" idx="10"/>
          </p:nvPr>
        </p:nvSpPr>
        <p:spPr>
          <a:xfrm>
            <a:off x="1409700" y="1603772"/>
            <a:ext cx="6324600" cy="1935956"/>
          </a:xfrm>
        </p:spPr>
        <p:txBody>
          <a:bodyPr anchor="ctr" anchorCtr="0">
            <a:normAutofit/>
          </a:bodyPr>
          <a:lstStyle>
            <a:lvl1pPr marL="0" indent="0" algn="ctr">
              <a:buNone/>
              <a:defRPr sz="2400" b="1">
                <a:solidFill>
                  <a:schemeClr val="bg1"/>
                </a:solidFill>
                <a:latin typeface="Arial" panose="020B0604020202020204" pitchFamily="34" charset="0"/>
                <a:cs typeface="Arial" panose="020B0604020202020204" pitchFamily="34" charset="0"/>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a:t>Click to edit Master text styles</a:t>
            </a:r>
          </a:p>
        </p:txBody>
      </p:sp>
    </p:spTree>
    <p:extLst>
      <p:ext uri="{BB962C8B-B14F-4D97-AF65-F5344CB8AC3E}">
        <p14:creationId xmlns:p14="http://schemas.microsoft.com/office/powerpoint/2010/main" val="2450334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Title Slide_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95C6D5-E066-3243-989E-618B77449D6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p:cNvSpPr>
            <a:spLocks noGrp="1"/>
          </p:cNvSpPr>
          <p:nvPr>
            <p:ph type="ctrTitle"/>
          </p:nvPr>
        </p:nvSpPr>
        <p:spPr>
          <a:xfrm>
            <a:off x="4952999" y="568407"/>
            <a:ext cx="3733801" cy="1643449"/>
          </a:xfrm>
          <a:prstGeom prst="rect">
            <a:avLst/>
          </a:prstGeom>
        </p:spPr>
        <p:txBody>
          <a:bodyPr anchor="b" anchorCtr="0">
            <a:noAutofit/>
          </a:bodyPr>
          <a:lstStyle>
            <a:lvl1pPr algn="l">
              <a:defRPr sz="3800" b="0" i="0">
                <a:solidFill>
                  <a:srgbClr val="BE9B39"/>
                </a:solidFill>
                <a:latin typeface="Georgia" panose="02040502050405020303" pitchFamily="18" charset="0"/>
                <a:ea typeface="Georgia" panose="02040502050405020303" pitchFamily="18" charset="0"/>
                <a:cs typeface="Arial" charset="0"/>
              </a:defRPr>
            </a:lvl1pPr>
          </a:lstStyle>
          <a:p>
            <a:r>
              <a:rPr lang="en-US" dirty="0"/>
              <a:t>Click to edit Master title style</a:t>
            </a:r>
          </a:p>
        </p:txBody>
      </p:sp>
      <p:sp>
        <p:nvSpPr>
          <p:cNvPr id="15" name="Content Placeholder 14">
            <a:extLst>
              <a:ext uri="{FF2B5EF4-FFF2-40B4-BE49-F238E27FC236}">
                <a16:creationId xmlns:a16="http://schemas.microsoft.com/office/drawing/2014/main" id="{25F03782-667B-6547-82DD-5E2987E3D97A}"/>
              </a:ext>
            </a:extLst>
          </p:cNvPr>
          <p:cNvSpPr>
            <a:spLocks noGrp="1"/>
          </p:cNvSpPr>
          <p:nvPr>
            <p:ph sz="quarter" idx="10"/>
          </p:nvPr>
        </p:nvSpPr>
        <p:spPr>
          <a:xfrm>
            <a:off x="4952999" y="2324610"/>
            <a:ext cx="3733801" cy="1457967"/>
          </a:xfrm>
          <a:prstGeom prst="rect">
            <a:avLst/>
          </a:prstGeom>
        </p:spPr>
        <p:txBody>
          <a:bodyPr>
            <a:normAutofit/>
          </a:bodyPr>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6" name="TextBox 5">
            <a:extLst>
              <a:ext uri="{FF2B5EF4-FFF2-40B4-BE49-F238E27FC236}">
                <a16:creationId xmlns:a16="http://schemas.microsoft.com/office/drawing/2014/main" id="{0DFE72C9-95F4-394E-BD2D-3A6663845820}"/>
              </a:ext>
            </a:extLst>
          </p:cNvPr>
          <p:cNvSpPr txBox="1"/>
          <p:nvPr userDrawn="1"/>
        </p:nvSpPr>
        <p:spPr>
          <a:xfrm>
            <a:off x="6215449" y="4488594"/>
            <a:ext cx="2593887" cy="307777"/>
          </a:xfrm>
          <a:prstGeom prst="rect">
            <a:avLst/>
          </a:prstGeom>
          <a:noFill/>
        </p:spPr>
        <p:txBody>
          <a:bodyPr wrap="square" rtlCol="0">
            <a:spAutoFit/>
          </a:bodyPr>
          <a:lstStyle/>
          <a:p>
            <a:pPr algn="r"/>
            <a:fld id="{8F6F851B-5135-054F-831A-3C67595C7EF7}" type="datetime4">
              <a:rPr lang="en-US" sz="1400" b="1" cap="all" smtClean="0">
                <a:solidFill>
                  <a:srgbClr val="FAFAF0"/>
                </a:solidFill>
                <a:latin typeface="Arial" panose="020B0604020202020204" pitchFamily="34" charset="0"/>
                <a:cs typeface="Arial" panose="020B0604020202020204" pitchFamily="34" charset="0"/>
              </a:rPr>
              <a:pPr algn="r"/>
              <a:t>September 28, 2022</a:t>
            </a:fld>
            <a:endParaRPr lang="en-US" sz="1400" b="1" cap="all" dirty="0">
              <a:solidFill>
                <a:srgbClr val="FAFAF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11C367D-E8DF-E54C-AD3B-45FA21C5206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958590" y="-48850"/>
            <a:ext cx="1623926" cy="5277759"/>
          </a:xfrm>
          <a:prstGeom prst="rect">
            <a:avLst/>
          </a:prstGeom>
        </p:spPr>
      </p:pic>
    </p:spTree>
    <p:extLst>
      <p:ext uri="{BB962C8B-B14F-4D97-AF65-F5344CB8AC3E}">
        <p14:creationId xmlns:p14="http://schemas.microsoft.com/office/powerpoint/2010/main" val="3065617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880" userDrawn="1">
          <p15:clr>
            <a:srgbClr val="FBAE40"/>
          </p15:clr>
        </p15:guide>
        <p15:guide id="3" pos="5472">
          <p15:clr>
            <a:srgbClr val="FBAE40"/>
          </p15:clr>
        </p15:guide>
        <p15:guide id="4" orient="horz" pos="296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Title Slide_4">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95C6D5-E066-3243-989E-618B77449D6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p:cNvSpPr>
            <a:spLocks noGrp="1"/>
          </p:cNvSpPr>
          <p:nvPr>
            <p:ph type="ctrTitle"/>
          </p:nvPr>
        </p:nvSpPr>
        <p:spPr>
          <a:xfrm>
            <a:off x="4952999" y="568407"/>
            <a:ext cx="3733801" cy="1643449"/>
          </a:xfrm>
          <a:prstGeom prst="rect">
            <a:avLst/>
          </a:prstGeom>
        </p:spPr>
        <p:txBody>
          <a:bodyPr anchor="b" anchorCtr="0">
            <a:noAutofit/>
          </a:bodyPr>
          <a:lstStyle>
            <a:lvl1pPr algn="l">
              <a:defRPr sz="3800" b="0" i="0">
                <a:solidFill>
                  <a:srgbClr val="CBAF60"/>
                </a:solidFill>
                <a:latin typeface="Georgia" panose="02040502050405020303" pitchFamily="18" charset="0"/>
                <a:ea typeface="Georgia" panose="02040502050405020303" pitchFamily="18" charset="0"/>
                <a:cs typeface="Arial" charset="0"/>
              </a:defRPr>
            </a:lvl1pPr>
          </a:lstStyle>
          <a:p>
            <a:r>
              <a:rPr lang="en-US" dirty="0"/>
              <a:t>Click to edit Master title style</a:t>
            </a:r>
          </a:p>
        </p:txBody>
      </p:sp>
      <p:sp>
        <p:nvSpPr>
          <p:cNvPr id="15" name="Content Placeholder 14">
            <a:extLst>
              <a:ext uri="{FF2B5EF4-FFF2-40B4-BE49-F238E27FC236}">
                <a16:creationId xmlns:a16="http://schemas.microsoft.com/office/drawing/2014/main" id="{25F03782-667B-6547-82DD-5E2987E3D97A}"/>
              </a:ext>
            </a:extLst>
          </p:cNvPr>
          <p:cNvSpPr>
            <a:spLocks noGrp="1"/>
          </p:cNvSpPr>
          <p:nvPr>
            <p:ph sz="quarter" idx="10"/>
          </p:nvPr>
        </p:nvSpPr>
        <p:spPr>
          <a:xfrm>
            <a:off x="4952999" y="2324610"/>
            <a:ext cx="3733801" cy="1457967"/>
          </a:xfrm>
          <a:prstGeom prst="rect">
            <a:avLst/>
          </a:prstGeom>
        </p:spPr>
        <p:txBody>
          <a:bodyPr>
            <a:normAutofit/>
          </a:bodyPr>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6" name="TextBox 5">
            <a:extLst>
              <a:ext uri="{FF2B5EF4-FFF2-40B4-BE49-F238E27FC236}">
                <a16:creationId xmlns:a16="http://schemas.microsoft.com/office/drawing/2014/main" id="{0DFE72C9-95F4-394E-BD2D-3A6663845820}"/>
              </a:ext>
            </a:extLst>
          </p:cNvPr>
          <p:cNvSpPr txBox="1"/>
          <p:nvPr userDrawn="1"/>
        </p:nvSpPr>
        <p:spPr>
          <a:xfrm>
            <a:off x="6215449" y="4488594"/>
            <a:ext cx="2593887" cy="307777"/>
          </a:xfrm>
          <a:prstGeom prst="rect">
            <a:avLst/>
          </a:prstGeom>
          <a:noFill/>
        </p:spPr>
        <p:txBody>
          <a:bodyPr wrap="square" rtlCol="0">
            <a:spAutoFit/>
          </a:bodyPr>
          <a:lstStyle/>
          <a:p>
            <a:pPr algn="r"/>
            <a:r>
              <a:rPr lang="en-US" sz="1400" b="1" cap="all" dirty="0">
                <a:solidFill>
                  <a:srgbClr val="4A4A4A"/>
                </a:solidFill>
                <a:latin typeface="Arial" panose="020B0604020202020204" pitchFamily="34" charset="0"/>
                <a:cs typeface="Arial" panose="020B0604020202020204" pitchFamily="34" charset="0"/>
              </a:rPr>
              <a:t>February 17, 2021</a:t>
            </a:r>
          </a:p>
        </p:txBody>
      </p:sp>
      <p:pic>
        <p:nvPicPr>
          <p:cNvPr id="7" name="Picture 6">
            <a:extLst>
              <a:ext uri="{FF2B5EF4-FFF2-40B4-BE49-F238E27FC236}">
                <a16:creationId xmlns:a16="http://schemas.microsoft.com/office/drawing/2014/main" id="{CE5CA5A2-8A70-3C44-8329-36E3BCBAE9B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958589" y="-48850"/>
            <a:ext cx="1623925" cy="5277759"/>
          </a:xfrm>
          <a:prstGeom prst="rect">
            <a:avLst/>
          </a:prstGeom>
        </p:spPr>
      </p:pic>
    </p:spTree>
    <p:extLst>
      <p:ext uri="{BB962C8B-B14F-4D97-AF65-F5344CB8AC3E}">
        <p14:creationId xmlns:p14="http://schemas.microsoft.com/office/powerpoint/2010/main" val="2694483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880">
          <p15:clr>
            <a:srgbClr val="FBAE40"/>
          </p15:clr>
        </p15:guide>
        <p15:guide id="3" pos="5472">
          <p15:clr>
            <a:srgbClr val="FBAE40"/>
          </p15:clr>
        </p15:guide>
        <p15:guide id="4" orient="horz" pos="296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68E6E7-940F-CB4C-BDD8-EEE3199D3F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69265" y="0"/>
            <a:ext cx="5974736" cy="5143500"/>
          </a:xfrm>
          <a:prstGeom prst="rect">
            <a:avLst/>
          </a:prstGeom>
        </p:spPr>
      </p:pic>
      <p:sp>
        <p:nvSpPr>
          <p:cNvPr id="16" name="Rectangle 15">
            <a:extLst>
              <a:ext uri="{FF2B5EF4-FFF2-40B4-BE49-F238E27FC236}">
                <a16:creationId xmlns:a16="http://schemas.microsoft.com/office/drawing/2014/main" id="{23B30E01-B027-124A-ACC8-5D4667FFA19D}"/>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Isosceles Triangle 14">
            <a:extLst>
              <a:ext uri="{FF2B5EF4-FFF2-40B4-BE49-F238E27FC236}">
                <a16:creationId xmlns:a16="http://schemas.microsoft.com/office/drawing/2014/main" id="{6F86BA45-2A7C-E541-968A-E8E0AE4EDBF7}"/>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BDA282C0-1402-46C3-A7CC-C1E9FA1B3541}"/>
              </a:ext>
            </a:extLst>
          </p:cNvPr>
          <p:cNvSpPr>
            <a:spLocks noGrp="1"/>
          </p:cNvSpPr>
          <p:nvPr>
            <p:ph type="pic" sz="quarter" idx="10" hasCustomPrompt="1"/>
          </p:nvPr>
        </p:nvSpPr>
        <p:spPr>
          <a:xfrm>
            <a:off x="182880" y="1818114"/>
            <a:ext cx="8961121" cy="2740031"/>
          </a:xfrm>
          <a:prstGeom prst="rect">
            <a:avLst/>
          </a:prstGeom>
        </p:spPr>
        <p:txBody>
          <a:bodyPr>
            <a:normAutofit/>
          </a:bodyPr>
          <a:lstStyle>
            <a:lvl1pPr marL="285750" indent="0">
              <a:buNone/>
              <a:defRPr sz="1400">
                <a:latin typeface="Georgia" panose="02040502050405020303" pitchFamily="18" charset="0"/>
              </a:defRPr>
            </a:lvl1pPr>
          </a:lstStyle>
          <a:p>
            <a:r>
              <a:rPr lang="en-US" dirty="0"/>
              <a:t>Click to insert cover photo from gallery.</a:t>
            </a:r>
          </a:p>
        </p:txBody>
      </p:sp>
      <p:sp>
        <p:nvSpPr>
          <p:cNvPr id="2" name="Title 1"/>
          <p:cNvSpPr>
            <a:spLocks noGrp="1"/>
          </p:cNvSpPr>
          <p:nvPr>
            <p:ph type="ctrTitle"/>
          </p:nvPr>
        </p:nvSpPr>
        <p:spPr>
          <a:xfrm>
            <a:off x="325557" y="874568"/>
            <a:ext cx="8435074" cy="822614"/>
          </a:xfrm>
          <a:prstGeom prst="rect">
            <a:avLst/>
          </a:prstGeom>
        </p:spPr>
        <p:txBody>
          <a:bodyPr anchor="b" anchorCtr="0">
            <a:normAutofit/>
          </a:bodyPr>
          <a:lstStyle>
            <a:lvl1pPr algn="l">
              <a:defRPr sz="3200" b="1" i="0">
                <a:solidFill>
                  <a:schemeClr val="accent6">
                    <a:lumMod val="75000"/>
                  </a:schemeClr>
                </a:solidFill>
                <a:latin typeface="Georgia" panose="02040502050405020303" pitchFamily="18" charset="0"/>
                <a:ea typeface="Georgia" panose="02040502050405020303" pitchFamily="18" charset="0"/>
                <a:cs typeface="Arial" charset="0"/>
              </a:defRPr>
            </a:lvl1pPr>
          </a:lstStyle>
          <a:p>
            <a:r>
              <a:rPr lang="en-US" dirty="0"/>
              <a:t>Click to edit Master title style</a:t>
            </a:r>
          </a:p>
        </p:txBody>
      </p:sp>
      <p:sp>
        <p:nvSpPr>
          <p:cNvPr id="6" name="Rectangle 5">
            <a:extLst>
              <a:ext uri="{FF2B5EF4-FFF2-40B4-BE49-F238E27FC236}">
                <a16:creationId xmlns:a16="http://schemas.microsoft.com/office/drawing/2014/main" id="{65647E04-002A-4B09-AF5B-C8939233E2A2}"/>
              </a:ext>
            </a:extLst>
          </p:cNvPr>
          <p:cNvSpPr/>
          <p:nvPr userDrawn="1"/>
        </p:nvSpPr>
        <p:spPr>
          <a:xfrm>
            <a:off x="0" y="1814945"/>
            <a:ext cx="182880" cy="2743200"/>
          </a:xfrm>
          <a:prstGeom prst="rect">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576CBE1-FBD5-4511-B1AB-4843A69B3EF1}"/>
              </a:ext>
            </a:extLst>
          </p:cNvPr>
          <p:cNvSpPr/>
          <p:nvPr userDrawn="1"/>
        </p:nvSpPr>
        <p:spPr>
          <a:xfrm rot="2700000">
            <a:off x="75505" y="3079172"/>
            <a:ext cx="214746" cy="214746"/>
          </a:xfrm>
          <a:prstGeom prst="rect">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1">
            <a:extLst>
              <a:ext uri="{FF2B5EF4-FFF2-40B4-BE49-F238E27FC236}">
                <a16:creationId xmlns:a16="http://schemas.microsoft.com/office/drawing/2014/main" id="{B81408AB-5890-AA4D-BC23-C5AF1DCC0C11}"/>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Arial" panose="020B0604020202020204" pitchFamily="34" charset="0"/>
                <a:cs typeface="Arial" panose="020B0604020202020204" pitchFamily="34" charset="0"/>
              </a:defRPr>
            </a:lvl1pPr>
          </a:lstStyle>
          <a:p>
            <a:fld id="{4EEE6AFD-C632-9F49-B771-1F87972A33B3}" type="slidenum">
              <a:rPr lang="en-US" smtClean="0"/>
              <a:pPr/>
              <a:t>‹nr.›</a:t>
            </a:fld>
            <a:endParaRPr lang="en-US" dirty="0"/>
          </a:p>
        </p:txBody>
      </p:sp>
      <p:sp>
        <p:nvSpPr>
          <p:cNvPr id="8" name="TextBox 7">
            <a:extLst>
              <a:ext uri="{FF2B5EF4-FFF2-40B4-BE49-F238E27FC236}">
                <a16:creationId xmlns:a16="http://schemas.microsoft.com/office/drawing/2014/main" id="{B386DFBD-38DC-3D40-A81F-7DF0915DC196}"/>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Arial" panose="020B0604020202020204" pitchFamily="34" charset="0"/>
                <a:cs typeface="Arial" panose="020B0604020202020204" pitchFamily="34" charset="0"/>
              </a:rPr>
              <a:t>GTLAW.COM</a:t>
            </a:r>
          </a:p>
        </p:txBody>
      </p:sp>
      <p:sp>
        <p:nvSpPr>
          <p:cNvPr id="7" name="Picture Placeholder 6">
            <a:extLst>
              <a:ext uri="{FF2B5EF4-FFF2-40B4-BE49-F238E27FC236}">
                <a16:creationId xmlns:a16="http://schemas.microsoft.com/office/drawing/2014/main" id="{B73C279A-0A22-2C4C-9936-55FFA12E4A6F}"/>
              </a:ext>
            </a:extLst>
          </p:cNvPr>
          <p:cNvSpPr>
            <a:spLocks noGrp="1"/>
          </p:cNvSpPr>
          <p:nvPr>
            <p:ph type="pic" sz="quarter" idx="32" hasCustomPrompt="1"/>
          </p:nvPr>
        </p:nvSpPr>
        <p:spPr>
          <a:xfrm rot="2700000">
            <a:off x="-44651" y="3034938"/>
            <a:ext cx="303212" cy="303213"/>
          </a:xfrm>
          <a:prstGeom prst="rect">
            <a:avLst/>
          </a:prstGeom>
          <a:solidFill>
            <a:srgbClr val="BE9B39"/>
          </a:solidFill>
        </p:spPr>
        <p:txBody>
          <a:bodyPr/>
          <a:lstStyle>
            <a:lvl1pPr marL="0" indent="0">
              <a:buNone/>
              <a:defRPr sz="800">
                <a:solidFill>
                  <a:srgbClr val="BE9B39"/>
                </a:solidFill>
              </a:defRPr>
            </a:lvl1pPr>
          </a:lstStyle>
          <a:p>
            <a:r>
              <a:rPr lang="en-US" dirty="0"/>
              <a:t>xx</a:t>
            </a:r>
          </a:p>
        </p:txBody>
      </p:sp>
      <p:pic>
        <p:nvPicPr>
          <p:cNvPr id="19" name="Picture 18">
            <a:extLst>
              <a:ext uri="{FF2B5EF4-FFF2-40B4-BE49-F238E27FC236}">
                <a16:creationId xmlns:a16="http://schemas.microsoft.com/office/drawing/2014/main" id="{FA84C766-3335-EB42-B02D-F855D5F1780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2476" y="421057"/>
            <a:ext cx="2320724" cy="373855"/>
          </a:xfrm>
          <a:prstGeom prst="rect">
            <a:avLst/>
          </a:prstGeom>
        </p:spPr>
      </p:pic>
    </p:spTree>
    <p:extLst>
      <p:ext uri="{BB962C8B-B14F-4D97-AF65-F5344CB8AC3E}">
        <p14:creationId xmlns:p14="http://schemas.microsoft.com/office/powerpoint/2010/main" val="8168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6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Slide - Go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C53831-20E9-674B-93D2-D4D1CE0146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457200" y="1107758"/>
            <a:ext cx="8189089" cy="2650603"/>
          </a:xfrm>
          <a:prstGeom prst="rect">
            <a:avLst/>
          </a:prstGeom>
        </p:spPr>
        <p:txBody>
          <a:bodyPr vert="horz" lIns="0" tIns="0" rIns="0" bIns="0" anchor="ctr" anchorCtr="0">
            <a:normAutofit/>
          </a:bodyPr>
          <a:lstStyle>
            <a:lvl1pPr algn="ctr">
              <a:defRPr sz="44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14" name="Slide Number Placeholder 1">
            <a:extLst>
              <a:ext uri="{FF2B5EF4-FFF2-40B4-BE49-F238E27FC236}">
                <a16:creationId xmlns:a16="http://schemas.microsoft.com/office/drawing/2014/main" id="{B81408AB-5890-AA4D-BC23-C5AF1DCC0C11}"/>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Arial" panose="020B0604020202020204" pitchFamily="34" charset="0"/>
                <a:cs typeface="Arial" panose="020B0604020202020204" pitchFamily="34" charset="0"/>
              </a:defRPr>
            </a:lvl1pPr>
          </a:lstStyle>
          <a:p>
            <a:fld id="{4EEE6AFD-C632-9F49-B771-1F87972A33B3}" type="slidenum">
              <a:rPr lang="en-US" smtClean="0"/>
              <a:pPr/>
              <a:t>‹nr.›</a:t>
            </a:fld>
            <a:endParaRPr lang="en-US" dirty="0"/>
          </a:p>
        </p:txBody>
      </p:sp>
    </p:spTree>
    <p:extLst>
      <p:ext uri="{BB962C8B-B14F-4D97-AF65-F5344CB8AC3E}">
        <p14:creationId xmlns:p14="http://schemas.microsoft.com/office/powerpoint/2010/main" val="139078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Slide -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C53831-20E9-674B-93D2-D4D1CE01464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p:cNvSpPr>
            <a:spLocks noGrp="1"/>
          </p:cNvSpPr>
          <p:nvPr>
            <p:ph type="ctrTitle"/>
          </p:nvPr>
        </p:nvSpPr>
        <p:spPr>
          <a:xfrm>
            <a:off x="457200" y="1107758"/>
            <a:ext cx="8189089" cy="2650603"/>
          </a:xfrm>
          <a:prstGeom prst="rect">
            <a:avLst/>
          </a:prstGeom>
        </p:spPr>
        <p:txBody>
          <a:bodyPr vert="horz" lIns="0" tIns="0" rIns="0" bIns="0" anchor="ctr" anchorCtr="0">
            <a:normAutofit/>
          </a:bodyPr>
          <a:lstStyle>
            <a:lvl1pPr algn="ctr">
              <a:defRPr sz="44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14" name="Slide Number Placeholder 1">
            <a:extLst>
              <a:ext uri="{FF2B5EF4-FFF2-40B4-BE49-F238E27FC236}">
                <a16:creationId xmlns:a16="http://schemas.microsoft.com/office/drawing/2014/main" id="{B81408AB-5890-AA4D-BC23-C5AF1DCC0C11}"/>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Arial" panose="020B0604020202020204" pitchFamily="34" charset="0"/>
                <a:cs typeface="Arial" panose="020B0604020202020204" pitchFamily="34" charset="0"/>
              </a:defRPr>
            </a:lvl1pPr>
          </a:lstStyle>
          <a:p>
            <a:fld id="{4EEE6AFD-C632-9F49-B771-1F87972A33B3}" type="slidenum">
              <a:rPr lang="en-US" smtClean="0"/>
              <a:pPr/>
              <a:t>‹nr.›</a:t>
            </a:fld>
            <a:endParaRPr lang="en-US" dirty="0"/>
          </a:p>
        </p:txBody>
      </p:sp>
    </p:spTree>
    <p:extLst>
      <p:ext uri="{BB962C8B-B14F-4D97-AF65-F5344CB8AC3E}">
        <p14:creationId xmlns:p14="http://schemas.microsoft.com/office/powerpoint/2010/main" val="1862725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eneral Content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BA22820-5284-BE4B-AF82-E1DC0CABD7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69265" y="0"/>
            <a:ext cx="5974736" cy="5143500"/>
          </a:xfrm>
          <a:prstGeom prst="rect">
            <a:avLst/>
          </a:prstGeom>
        </p:spPr>
      </p:pic>
      <p:sp>
        <p:nvSpPr>
          <p:cNvPr id="18" name="Rectangle 17">
            <a:extLst>
              <a:ext uri="{FF2B5EF4-FFF2-40B4-BE49-F238E27FC236}">
                <a16:creationId xmlns:a16="http://schemas.microsoft.com/office/drawing/2014/main" id="{12D04EE2-7728-284F-9B98-44736215541B}"/>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Isosceles Triangle 14">
            <a:extLst>
              <a:ext uri="{FF2B5EF4-FFF2-40B4-BE49-F238E27FC236}">
                <a16:creationId xmlns:a16="http://schemas.microsoft.com/office/drawing/2014/main" id="{AB3C80C9-450A-4C40-8D22-19422CCC63DC}"/>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815051" y="1916292"/>
            <a:ext cx="7981508" cy="2873867"/>
          </a:xfrm>
          <a:prstGeom prst="rect">
            <a:avLst/>
          </a:prstGeom>
        </p:spPr>
        <p:txBody>
          <a:bodyPr/>
          <a:lstStyle>
            <a:lvl1pPr>
              <a:lnSpc>
                <a:spcPct val="100000"/>
              </a:lnSpc>
              <a:spcBef>
                <a:spcPts val="0"/>
              </a:spcBef>
              <a:spcAft>
                <a:spcPts val="1000"/>
              </a:spcAft>
              <a:buClr>
                <a:srgbClr val="CBAF60"/>
              </a:buClr>
              <a:defRPr sz="2400">
                <a:solidFill>
                  <a:schemeClr val="tx1"/>
                </a:solidFill>
                <a:latin typeface="Georgia" charset="0"/>
                <a:ea typeface="Georgia" charset="0"/>
                <a:cs typeface="Georgia" charset="0"/>
              </a:defRPr>
            </a:lvl1pPr>
            <a:lvl2pPr>
              <a:lnSpc>
                <a:spcPct val="100000"/>
              </a:lnSpc>
              <a:spcBef>
                <a:spcPts val="0"/>
              </a:spcBef>
              <a:spcAft>
                <a:spcPts val="1000"/>
              </a:spcAft>
              <a:buClr>
                <a:srgbClr val="60B1D6"/>
              </a:buClr>
              <a:defRPr sz="2000">
                <a:solidFill>
                  <a:schemeClr val="tx1"/>
                </a:solidFill>
                <a:latin typeface="Georgia" charset="0"/>
                <a:ea typeface="Georgia" charset="0"/>
                <a:cs typeface="Georgia" charset="0"/>
              </a:defRPr>
            </a:lvl2pPr>
            <a:lvl3pPr>
              <a:lnSpc>
                <a:spcPct val="100000"/>
              </a:lnSpc>
              <a:spcBef>
                <a:spcPts val="0"/>
              </a:spcBef>
              <a:spcAft>
                <a:spcPts val="1000"/>
              </a:spcAft>
              <a:buClr>
                <a:srgbClr val="60B1D6"/>
              </a:buClr>
              <a:buSzPct val="100000"/>
              <a:defRPr sz="1800">
                <a:solidFill>
                  <a:schemeClr val="tx1"/>
                </a:solidFill>
                <a:latin typeface="Georgia" charset="0"/>
                <a:ea typeface="Georgia" charset="0"/>
                <a:cs typeface="Georgia" charset="0"/>
              </a:defRPr>
            </a:lvl3pPr>
            <a:lvl4pPr>
              <a:defRPr sz="1600">
                <a:latin typeface="Arial" charset="0"/>
                <a:ea typeface="Arial" charset="0"/>
                <a:cs typeface="Arial" charset="0"/>
              </a:defRPr>
            </a:lvl4pPr>
            <a:lvl5pPr>
              <a:defRPr sz="14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p:txBody>
      </p:sp>
      <p:sp>
        <p:nvSpPr>
          <p:cNvPr id="9" name="Title 1"/>
          <p:cNvSpPr>
            <a:spLocks noGrp="1"/>
          </p:cNvSpPr>
          <p:nvPr>
            <p:ph type="ctrTitle"/>
          </p:nvPr>
        </p:nvSpPr>
        <p:spPr>
          <a:xfrm>
            <a:off x="815051" y="1141182"/>
            <a:ext cx="7981508" cy="709683"/>
          </a:xfrm>
          <a:prstGeom prst="rect">
            <a:avLst/>
          </a:prstGeom>
        </p:spPr>
        <p:txBody>
          <a:bodyPr anchor="ctr" anchorCtr="0">
            <a:normAutofit/>
          </a:bodyPr>
          <a:lstStyle>
            <a:lvl1pPr algn="l">
              <a:defRPr sz="3200" b="1" i="0">
                <a:solidFill>
                  <a:schemeClr val="accent6">
                    <a:lumMod val="75000"/>
                  </a:schemeClr>
                </a:solidFill>
                <a:latin typeface="Georgia" panose="02040502050405020303" pitchFamily="18" charset="0"/>
                <a:ea typeface="Georgia" panose="02040502050405020303" pitchFamily="18" charset="0"/>
                <a:cs typeface="Arial" charset="0"/>
              </a:defRPr>
            </a:lvl1pPr>
          </a:lstStyle>
          <a:p>
            <a:r>
              <a:rPr lang="en-US" dirty="0"/>
              <a:t>Click to edit Master title style</a:t>
            </a:r>
          </a:p>
        </p:txBody>
      </p:sp>
      <p:sp>
        <p:nvSpPr>
          <p:cNvPr id="14" name="Rectangle 13">
            <a:extLst>
              <a:ext uri="{FF2B5EF4-FFF2-40B4-BE49-F238E27FC236}">
                <a16:creationId xmlns:a16="http://schemas.microsoft.com/office/drawing/2014/main" id="{897ACFF6-3CDE-437B-8655-17E2082A73CC}"/>
              </a:ext>
            </a:extLst>
          </p:cNvPr>
          <p:cNvSpPr/>
          <p:nvPr userDrawn="1"/>
        </p:nvSpPr>
        <p:spPr>
          <a:xfrm>
            <a:off x="434050" y="1132559"/>
            <a:ext cx="45719" cy="3749040"/>
          </a:xfrm>
          <a:prstGeom prst="rect">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Isosceles Triangle 1">
            <a:extLst>
              <a:ext uri="{FF2B5EF4-FFF2-40B4-BE49-F238E27FC236}">
                <a16:creationId xmlns:a16="http://schemas.microsoft.com/office/drawing/2014/main" id="{789F485F-9C36-45E8-8389-B846CE3CA7E9}"/>
              </a:ext>
            </a:extLst>
          </p:cNvPr>
          <p:cNvSpPr/>
          <p:nvPr userDrawn="1"/>
        </p:nvSpPr>
        <p:spPr>
          <a:xfrm rot="5400000">
            <a:off x="417693" y="1448947"/>
            <a:ext cx="247650" cy="123498"/>
          </a:xfrm>
          <a:prstGeom prst="triangle">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1">
            <a:extLst>
              <a:ext uri="{FF2B5EF4-FFF2-40B4-BE49-F238E27FC236}">
                <a16:creationId xmlns:a16="http://schemas.microsoft.com/office/drawing/2014/main" id="{9FB86084-213E-A544-AB6A-CA1343022EAE}"/>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Arial" panose="020B0604020202020204" pitchFamily="34" charset="0"/>
                <a:cs typeface="Arial" panose="020B0604020202020204" pitchFamily="34" charset="0"/>
              </a:defRPr>
            </a:lvl1pPr>
          </a:lstStyle>
          <a:p>
            <a:fld id="{4EEE6AFD-C632-9F49-B771-1F87972A33B3}" type="slidenum">
              <a:rPr lang="en-US" smtClean="0"/>
              <a:pPr/>
              <a:t>‹nr.›</a:t>
            </a:fld>
            <a:endParaRPr lang="en-US" dirty="0"/>
          </a:p>
        </p:txBody>
      </p:sp>
    </p:spTree>
    <p:extLst>
      <p:ext uri="{BB962C8B-B14F-4D97-AF65-F5344CB8AC3E}">
        <p14:creationId xmlns:p14="http://schemas.microsoft.com/office/powerpoint/2010/main" val="79262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6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neral Content Slide (2 Columns)">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7A9481D-726B-E445-816E-CA583967645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69265" y="0"/>
            <a:ext cx="5974736" cy="5143500"/>
          </a:xfrm>
          <a:prstGeom prst="rect">
            <a:avLst/>
          </a:prstGeom>
        </p:spPr>
      </p:pic>
      <p:sp>
        <p:nvSpPr>
          <p:cNvPr id="20" name="Rectangle 19">
            <a:extLst>
              <a:ext uri="{FF2B5EF4-FFF2-40B4-BE49-F238E27FC236}">
                <a16:creationId xmlns:a16="http://schemas.microsoft.com/office/drawing/2014/main" id="{F3A9B8A3-4829-5641-B62F-9D46A0142279}"/>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Isosceles Triangle 14">
            <a:extLst>
              <a:ext uri="{FF2B5EF4-FFF2-40B4-BE49-F238E27FC236}">
                <a16:creationId xmlns:a16="http://schemas.microsoft.com/office/drawing/2014/main" id="{723CDD0B-2BE2-2B40-91F7-5B119B02165A}"/>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hasCustomPrompt="1"/>
          </p:nvPr>
        </p:nvSpPr>
        <p:spPr>
          <a:xfrm>
            <a:off x="815050" y="1916292"/>
            <a:ext cx="3886200" cy="2873867"/>
          </a:xfrm>
          <a:prstGeom prst="rect">
            <a:avLst/>
          </a:prstGeom>
        </p:spPr>
        <p:txBody>
          <a:bodyPr/>
          <a:lstStyle>
            <a:lvl1pPr>
              <a:lnSpc>
                <a:spcPct val="100000"/>
              </a:lnSpc>
              <a:spcBef>
                <a:spcPts val="0"/>
              </a:spcBef>
              <a:spcAft>
                <a:spcPts val="800"/>
              </a:spcAft>
              <a:buClr>
                <a:srgbClr val="CBAF60"/>
              </a:buClr>
              <a:defRPr sz="1800">
                <a:solidFill>
                  <a:schemeClr val="tx1"/>
                </a:solidFill>
                <a:latin typeface="Georgia" charset="0"/>
                <a:ea typeface="Georgia" charset="0"/>
                <a:cs typeface="Georgia" charset="0"/>
              </a:defRPr>
            </a:lvl1pPr>
            <a:lvl2pPr>
              <a:lnSpc>
                <a:spcPct val="100000"/>
              </a:lnSpc>
              <a:spcBef>
                <a:spcPts val="0"/>
              </a:spcBef>
              <a:spcAft>
                <a:spcPts val="800"/>
              </a:spcAft>
              <a:buClr>
                <a:srgbClr val="60B1D6"/>
              </a:buClr>
              <a:defRPr sz="1600">
                <a:solidFill>
                  <a:schemeClr val="tx1"/>
                </a:solidFill>
                <a:latin typeface="Georgia" charset="0"/>
                <a:ea typeface="Georgia" charset="0"/>
                <a:cs typeface="Georgia" charset="0"/>
              </a:defRPr>
            </a:lvl2pPr>
            <a:lvl3pPr>
              <a:lnSpc>
                <a:spcPct val="100000"/>
              </a:lnSpc>
              <a:spcBef>
                <a:spcPts val="0"/>
              </a:spcBef>
              <a:spcAft>
                <a:spcPts val="800"/>
              </a:spcAft>
              <a:buClr>
                <a:srgbClr val="60B1D6"/>
              </a:buClr>
              <a:buSzPct val="100000"/>
              <a:defRPr sz="1400">
                <a:solidFill>
                  <a:schemeClr val="tx1"/>
                </a:solidFill>
                <a:latin typeface="Georgia" charset="0"/>
                <a:ea typeface="Georgia" charset="0"/>
                <a:cs typeface="Georgia" charset="0"/>
              </a:defRPr>
            </a:lvl3pPr>
            <a:lvl4pPr>
              <a:defRPr sz="1600">
                <a:latin typeface="Arial" charset="0"/>
                <a:ea typeface="Arial" charset="0"/>
                <a:cs typeface="Arial" charset="0"/>
              </a:defRPr>
            </a:lvl4pPr>
            <a:lvl5pPr>
              <a:defRPr sz="14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p:txBody>
      </p:sp>
      <p:sp>
        <p:nvSpPr>
          <p:cNvPr id="9" name="Title 1"/>
          <p:cNvSpPr>
            <a:spLocks noGrp="1"/>
          </p:cNvSpPr>
          <p:nvPr>
            <p:ph type="ctrTitle"/>
          </p:nvPr>
        </p:nvSpPr>
        <p:spPr>
          <a:xfrm>
            <a:off x="815051" y="1141182"/>
            <a:ext cx="7981508" cy="709683"/>
          </a:xfrm>
          <a:prstGeom prst="rect">
            <a:avLst/>
          </a:prstGeom>
        </p:spPr>
        <p:txBody>
          <a:bodyPr anchor="ctr" anchorCtr="0">
            <a:normAutofit/>
          </a:bodyPr>
          <a:lstStyle>
            <a:lvl1pPr algn="l">
              <a:defRPr sz="3200" b="1" i="0">
                <a:solidFill>
                  <a:schemeClr val="accent6">
                    <a:lumMod val="75000"/>
                  </a:schemeClr>
                </a:solidFill>
                <a:latin typeface="Georgia" panose="02040502050405020303" pitchFamily="18" charset="0"/>
                <a:ea typeface="Georgia" panose="02040502050405020303" pitchFamily="18" charset="0"/>
                <a:cs typeface="Arial" charset="0"/>
              </a:defRPr>
            </a:lvl1pPr>
          </a:lstStyle>
          <a:p>
            <a:r>
              <a:rPr lang="en-US" dirty="0"/>
              <a:t>Click to edit Master title style</a:t>
            </a:r>
          </a:p>
        </p:txBody>
      </p:sp>
      <p:sp>
        <p:nvSpPr>
          <p:cNvPr id="14" name="Rectangle 13">
            <a:extLst>
              <a:ext uri="{FF2B5EF4-FFF2-40B4-BE49-F238E27FC236}">
                <a16:creationId xmlns:a16="http://schemas.microsoft.com/office/drawing/2014/main" id="{897ACFF6-3CDE-437B-8655-17E2082A73CC}"/>
              </a:ext>
            </a:extLst>
          </p:cNvPr>
          <p:cNvSpPr/>
          <p:nvPr userDrawn="1"/>
        </p:nvSpPr>
        <p:spPr>
          <a:xfrm>
            <a:off x="434050" y="1132559"/>
            <a:ext cx="45719" cy="3749040"/>
          </a:xfrm>
          <a:prstGeom prst="rect">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Isosceles Triangle 1">
            <a:extLst>
              <a:ext uri="{FF2B5EF4-FFF2-40B4-BE49-F238E27FC236}">
                <a16:creationId xmlns:a16="http://schemas.microsoft.com/office/drawing/2014/main" id="{789F485F-9C36-45E8-8389-B846CE3CA7E9}"/>
              </a:ext>
            </a:extLst>
          </p:cNvPr>
          <p:cNvSpPr/>
          <p:nvPr userDrawn="1"/>
        </p:nvSpPr>
        <p:spPr>
          <a:xfrm rot="5400000">
            <a:off x="417693" y="1448947"/>
            <a:ext cx="247650" cy="123498"/>
          </a:xfrm>
          <a:prstGeom prst="triangle">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2">
            <a:extLst>
              <a:ext uri="{FF2B5EF4-FFF2-40B4-BE49-F238E27FC236}">
                <a16:creationId xmlns:a16="http://schemas.microsoft.com/office/drawing/2014/main" id="{CD0FD938-F47F-49CF-BA6C-EC867B8E0ED2}"/>
              </a:ext>
            </a:extLst>
          </p:cNvPr>
          <p:cNvSpPr>
            <a:spLocks noGrp="1"/>
          </p:cNvSpPr>
          <p:nvPr>
            <p:ph idx="10" hasCustomPrompt="1"/>
          </p:nvPr>
        </p:nvSpPr>
        <p:spPr>
          <a:xfrm>
            <a:off x="4910359" y="1916291"/>
            <a:ext cx="3886200" cy="2873867"/>
          </a:xfrm>
          <a:prstGeom prst="rect">
            <a:avLst/>
          </a:prstGeom>
        </p:spPr>
        <p:txBody>
          <a:bodyPr/>
          <a:lstStyle>
            <a:lvl1pPr>
              <a:lnSpc>
                <a:spcPct val="100000"/>
              </a:lnSpc>
              <a:spcBef>
                <a:spcPts val="0"/>
              </a:spcBef>
              <a:spcAft>
                <a:spcPts val="800"/>
              </a:spcAft>
              <a:buClr>
                <a:srgbClr val="CBAF60"/>
              </a:buClr>
              <a:defRPr sz="1800">
                <a:solidFill>
                  <a:schemeClr val="tx1"/>
                </a:solidFill>
                <a:latin typeface="Georgia" charset="0"/>
                <a:ea typeface="Georgia" charset="0"/>
                <a:cs typeface="Georgia" charset="0"/>
              </a:defRPr>
            </a:lvl1pPr>
            <a:lvl2pPr>
              <a:lnSpc>
                <a:spcPct val="100000"/>
              </a:lnSpc>
              <a:spcBef>
                <a:spcPts val="0"/>
              </a:spcBef>
              <a:spcAft>
                <a:spcPts val="800"/>
              </a:spcAft>
              <a:buClr>
                <a:srgbClr val="60B1D6"/>
              </a:buClr>
              <a:defRPr sz="1600">
                <a:solidFill>
                  <a:schemeClr val="tx1"/>
                </a:solidFill>
                <a:latin typeface="Georgia" charset="0"/>
                <a:ea typeface="Georgia" charset="0"/>
                <a:cs typeface="Georgia" charset="0"/>
              </a:defRPr>
            </a:lvl2pPr>
            <a:lvl3pPr>
              <a:lnSpc>
                <a:spcPct val="100000"/>
              </a:lnSpc>
              <a:spcBef>
                <a:spcPts val="0"/>
              </a:spcBef>
              <a:spcAft>
                <a:spcPts val="800"/>
              </a:spcAft>
              <a:buClr>
                <a:srgbClr val="60B1D6"/>
              </a:buClr>
              <a:buSzPct val="100000"/>
              <a:defRPr sz="1400">
                <a:solidFill>
                  <a:schemeClr val="tx1"/>
                </a:solidFill>
                <a:latin typeface="Georgia" charset="0"/>
                <a:ea typeface="Georgia" charset="0"/>
                <a:cs typeface="Georgia" charset="0"/>
              </a:defRPr>
            </a:lvl3pPr>
            <a:lvl4pPr>
              <a:defRPr sz="1600">
                <a:latin typeface="Arial" charset="0"/>
                <a:ea typeface="Arial" charset="0"/>
                <a:cs typeface="Arial" charset="0"/>
              </a:defRPr>
            </a:lvl4pPr>
            <a:lvl5pPr>
              <a:defRPr sz="14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p:txBody>
      </p:sp>
      <p:sp>
        <p:nvSpPr>
          <p:cNvPr id="15" name="Slide Number Placeholder 1">
            <a:extLst>
              <a:ext uri="{FF2B5EF4-FFF2-40B4-BE49-F238E27FC236}">
                <a16:creationId xmlns:a16="http://schemas.microsoft.com/office/drawing/2014/main" id="{34DD01D5-059C-3343-AB59-4160B004C64D}"/>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Arial" panose="020B0604020202020204" pitchFamily="34" charset="0"/>
                <a:cs typeface="Arial" panose="020B0604020202020204" pitchFamily="34" charset="0"/>
              </a:defRPr>
            </a:lvl1pPr>
          </a:lstStyle>
          <a:p>
            <a:fld id="{4EEE6AFD-C632-9F49-B771-1F87972A33B3}" type="slidenum">
              <a:rPr lang="en-US" smtClean="0"/>
              <a:pPr/>
              <a:t>‹nr.›</a:t>
            </a:fld>
            <a:endParaRPr lang="en-US" dirty="0"/>
          </a:p>
        </p:txBody>
      </p:sp>
    </p:spTree>
    <p:extLst>
      <p:ext uri="{BB962C8B-B14F-4D97-AF65-F5344CB8AC3E}">
        <p14:creationId xmlns:p14="http://schemas.microsoft.com/office/powerpoint/2010/main" val="141173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024" userDrawn="1">
          <p15:clr>
            <a:srgbClr val="FBAE40"/>
          </p15:clr>
        </p15:guide>
        <p15:guide id="3" pos="26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Slide Number Placeholder 1">
            <a:extLst>
              <a:ext uri="{FF2B5EF4-FFF2-40B4-BE49-F238E27FC236}">
                <a16:creationId xmlns:a16="http://schemas.microsoft.com/office/drawing/2014/main" id="{3C155193-BB0B-4749-9F4C-1AE36AF88242}"/>
              </a:ext>
            </a:extLst>
          </p:cNvPr>
          <p:cNvSpPr>
            <a:spLocks noGrp="1"/>
          </p:cNvSpPr>
          <p:nvPr>
            <p:ph type="sldNum" sz="quarter" idx="4"/>
          </p:nvPr>
        </p:nvSpPr>
        <p:spPr>
          <a:xfrm>
            <a:off x="6704583" y="4866119"/>
            <a:ext cx="2057400" cy="274637"/>
          </a:xfrm>
          <a:prstGeom prst="rect">
            <a:avLst/>
          </a:prstGeom>
        </p:spPr>
        <p:txBody>
          <a:bodyPr/>
          <a:lstStyle>
            <a:lvl1pPr algn="r">
              <a:defRPr sz="900">
                <a:solidFill>
                  <a:srgbClr val="BE9B39"/>
                </a:solidFill>
                <a:latin typeface="Arial" panose="020B0604020202020204" pitchFamily="34" charset="0"/>
                <a:cs typeface="Arial" panose="020B0604020202020204" pitchFamily="34" charset="0"/>
              </a:defRPr>
            </a:lvl1pPr>
          </a:lstStyle>
          <a:p>
            <a:fld id="{4EEE6AFD-C632-9F49-B771-1F87972A33B3}" type="slidenum">
              <a:rPr lang="en-US" smtClean="0"/>
              <a:pPr/>
              <a:t>‹nr.›</a:t>
            </a:fld>
            <a:endParaRPr lang="en-US" dirty="0"/>
          </a:p>
        </p:txBody>
      </p:sp>
    </p:spTree>
    <p:extLst>
      <p:ext uri="{BB962C8B-B14F-4D97-AF65-F5344CB8AC3E}">
        <p14:creationId xmlns:p14="http://schemas.microsoft.com/office/powerpoint/2010/main" val="49488793"/>
      </p:ext>
    </p:extLst>
  </p:cSld>
  <p:clrMap bg1="lt1" tx1="dk1" bg2="lt2" tx2="dk2" accent1="accent1" accent2="accent2" accent3="accent3" accent4="accent4" accent5="accent5" accent6="accent6" hlink="hlink" folHlink="folHlink"/>
  <p:sldLayoutIdLst>
    <p:sldLayoutId id="2147483651" r:id="rId1"/>
    <p:sldLayoutId id="2147483668" r:id="rId2"/>
    <p:sldLayoutId id="2147483669" r:id="rId3"/>
    <p:sldLayoutId id="2147483670" r:id="rId4"/>
    <p:sldLayoutId id="2147483667" r:id="rId5"/>
    <p:sldLayoutId id="2147483677" r:id="rId6"/>
    <p:sldLayoutId id="2147483678" r:id="rId7"/>
    <p:sldLayoutId id="2147483650" r:id="rId8"/>
    <p:sldLayoutId id="2147483661" r:id="rId9"/>
    <p:sldLayoutId id="2147483666" r:id="rId10"/>
    <p:sldLayoutId id="2147483673" r:id="rId11"/>
    <p:sldLayoutId id="2147483671" r:id="rId12"/>
    <p:sldLayoutId id="2147483674" r:id="rId13"/>
    <p:sldLayoutId id="2147483660" r:id="rId14"/>
    <p:sldLayoutId id="2147483672" r:id="rId15"/>
    <p:sldLayoutId id="2147483675" r:id="rId16"/>
    <p:sldLayoutId id="2147483676" r:id="rId17"/>
    <p:sldLayoutId id="2147483665" r:id="rId18"/>
    <p:sldLayoutId id="2147483662" r:id="rId19"/>
    <p:sldLayoutId id="2147483664" r:id="rId20"/>
    <p:sldLayoutId id="2147483655" r:id="rId21"/>
    <p:sldLayoutId id="2147483659" r:id="rId22"/>
    <p:sldLayoutId id="2147483663" r:id="rId23"/>
    <p:sldLayoutId id="2147483680" r:id="rId2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FD3143-6E7D-4009-B6BD-E1E356FEDF24}"/>
              </a:ext>
            </a:extLst>
          </p:cNvPr>
          <p:cNvSpPr>
            <a:spLocks noGrp="1"/>
          </p:cNvSpPr>
          <p:nvPr>
            <p:ph type="ctrTitle"/>
          </p:nvPr>
        </p:nvSpPr>
        <p:spPr>
          <a:xfrm>
            <a:off x="360759" y="2814636"/>
            <a:ext cx="2563870" cy="1839516"/>
          </a:xfrm>
        </p:spPr>
        <p:txBody>
          <a:bodyPr vert="horz" lIns="91440" tIns="45720" rIns="91440" bIns="45720" rtlCol="0" anchor="ctr">
            <a:normAutofit fontScale="90000"/>
          </a:bodyPr>
          <a:lstStyle/>
          <a:p>
            <a:r>
              <a:rPr lang="en-US" sz="2700" dirty="0">
                <a:solidFill>
                  <a:srgbClr val="A98B37"/>
                </a:solidFill>
                <a:ea typeface="+mj-ea"/>
                <a:cs typeface="+mj-cs"/>
              </a:rPr>
              <a:t>SEC Update – Through an Environmental Lens</a:t>
            </a:r>
          </a:p>
        </p:txBody>
      </p:sp>
      <p:pic>
        <p:nvPicPr>
          <p:cNvPr id="1026" name="Picture 2" descr="Expectations grow for Internal Audit - KPMG Global">
            <a:extLst>
              <a:ext uri="{FF2B5EF4-FFF2-40B4-BE49-F238E27FC236}">
                <a16:creationId xmlns:a16="http://schemas.microsoft.com/office/drawing/2014/main" id="{270D3587-1B1D-496B-8AEA-F95B352E38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372" b="26657"/>
          <a:stretch/>
        </p:blipFill>
        <p:spPr bwMode="auto">
          <a:xfrm>
            <a:off x="20" y="10"/>
            <a:ext cx="9143980" cy="278294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34D93637-015D-422B-BC9F-82D7D59517FE}"/>
              </a:ext>
            </a:extLst>
          </p:cNvPr>
          <p:cNvSpPr>
            <a:spLocks noGrp="1"/>
          </p:cNvSpPr>
          <p:nvPr>
            <p:ph idx="4294967295"/>
          </p:nvPr>
        </p:nvSpPr>
        <p:spPr>
          <a:xfrm>
            <a:off x="3167986" y="2814637"/>
            <a:ext cx="5614060" cy="1839515"/>
          </a:xfrm>
        </p:spPr>
        <p:txBody>
          <a:bodyPr vert="horz" lIns="91440" tIns="45720" rIns="91440" bIns="45720" rtlCol="0" anchor="ctr">
            <a:noAutofit/>
          </a:bodyPr>
          <a:lstStyle/>
          <a:p>
            <a:pPr>
              <a:buClr>
                <a:srgbClr val="A98B37"/>
              </a:buClr>
              <a:buFont typeface="Arial" panose="020B0604020202020204" pitchFamily="34" charset="0"/>
              <a:buChar char="•"/>
            </a:pPr>
            <a:r>
              <a:rPr lang="en-US" sz="2000" dirty="0">
                <a:latin typeface="Georgia" panose="02040502050405020303" pitchFamily="18" charset="0"/>
              </a:rPr>
              <a:t>SEC proposal overview and key elements</a:t>
            </a:r>
          </a:p>
          <a:p>
            <a:pPr>
              <a:buClr>
                <a:srgbClr val="A98B37"/>
              </a:buClr>
              <a:buFont typeface="Arial" panose="020B0604020202020204" pitchFamily="34" charset="0"/>
              <a:buChar char="•"/>
            </a:pPr>
            <a:r>
              <a:rPr lang="en-US" sz="2000" dirty="0">
                <a:latin typeface="Georgia" panose="02040502050405020303" pitchFamily="18" charset="0"/>
              </a:rPr>
              <a:t>Scope 3 and materiality</a:t>
            </a:r>
          </a:p>
          <a:p>
            <a:pPr>
              <a:buClr>
                <a:srgbClr val="A98B37"/>
              </a:buClr>
              <a:buFont typeface="Arial" panose="020B0604020202020204" pitchFamily="34" charset="0"/>
              <a:buChar char="•"/>
            </a:pPr>
            <a:r>
              <a:rPr lang="en-US" sz="2000" dirty="0">
                <a:latin typeface="Georgia" panose="02040502050405020303" pitchFamily="18" charset="0"/>
              </a:rPr>
              <a:t>Timing and execution</a:t>
            </a:r>
          </a:p>
          <a:p>
            <a:pPr>
              <a:buClr>
                <a:srgbClr val="A98B37"/>
              </a:buClr>
              <a:buFont typeface="Arial" panose="020B0604020202020204" pitchFamily="34" charset="0"/>
              <a:buChar char="•"/>
            </a:pPr>
            <a:r>
              <a:rPr lang="en-US" sz="2000" dirty="0">
                <a:latin typeface="Georgia" panose="02040502050405020303" pitchFamily="18" charset="0"/>
              </a:rPr>
              <a:t>Best practices and integration into </a:t>
            </a:r>
            <a:r>
              <a:rPr lang="en-US" sz="2000" dirty="0" err="1">
                <a:latin typeface="Georgia" panose="02040502050405020303" pitchFamily="18" charset="0"/>
              </a:rPr>
              <a:t>EHSMS</a:t>
            </a:r>
            <a:r>
              <a:rPr lang="en-US" sz="2000" dirty="0">
                <a:latin typeface="Georgia" panose="02040502050405020303" pitchFamily="18" charset="0"/>
              </a:rPr>
              <a:t> and </a:t>
            </a:r>
            <a:r>
              <a:rPr lang="en-US" sz="2000" dirty="0" err="1">
                <a:latin typeface="Georgia" panose="02040502050405020303" pitchFamily="18" charset="0"/>
              </a:rPr>
              <a:t>ESG</a:t>
            </a:r>
            <a:r>
              <a:rPr lang="en-US" sz="2000" dirty="0">
                <a:latin typeface="Georgia" panose="02040502050405020303" pitchFamily="18" charset="0"/>
              </a:rPr>
              <a:t> strategy</a:t>
            </a:r>
          </a:p>
        </p:txBody>
      </p:sp>
      <p:sp>
        <p:nvSpPr>
          <p:cNvPr id="3" name="Slide Number Placeholder 2">
            <a:extLst>
              <a:ext uri="{FF2B5EF4-FFF2-40B4-BE49-F238E27FC236}">
                <a16:creationId xmlns:a16="http://schemas.microsoft.com/office/drawing/2014/main" id="{C6851EC9-4697-4266-92C2-623A13C5B71F}"/>
              </a:ext>
            </a:extLst>
          </p:cNvPr>
          <p:cNvSpPr>
            <a:spLocks noGrp="1"/>
          </p:cNvSpPr>
          <p:nvPr>
            <p:ph type="sldNum" sz="quarter" idx="31"/>
          </p:nvPr>
        </p:nvSpPr>
        <p:spPr>
          <a:xfrm>
            <a:off x="6648450" y="4767262"/>
            <a:ext cx="2057400" cy="273844"/>
          </a:xfrm>
        </p:spPr>
        <p:txBody>
          <a:bodyPr vert="horz" lIns="91440" tIns="45720" rIns="91440" bIns="45720" rtlCol="0" anchor="ctr">
            <a:normAutofit/>
          </a:bodyPr>
          <a:lstStyle/>
          <a:p>
            <a:pPr>
              <a:spcAft>
                <a:spcPts val="600"/>
              </a:spcAft>
              <a:defRPr/>
            </a:pPr>
            <a:fld id="{1376EB67-B175-C847-8B19-4349EFD92669}" type="slidenum">
              <a:rPr lang="en-US">
                <a:solidFill>
                  <a:schemeClr val="tx1">
                    <a:lumMod val="75000"/>
                    <a:lumOff val="25000"/>
                  </a:schemeClr>
                </a:solidFill>
                <a:latin typeface="Calibri" panose="020F0502020204030204"/>
                <a:cs typeface="+mn-cs"/>
              </a:rPr>
              <a:pPr>
                <a:spcAft>
                  <a:spcPts val="600"/>
                </a:spcAft>
                <a:defRPr/>
              </a:pPr>
              <a:t>1</a:t>
            </a:fld>
            <a:endParaRPr lang="en-US">
              <a:solidFill>
                <a:schemeClr val="tx1">
                  <a:lumMod val="75000"/>
                  <a:lumOff val="25000"/>
                </a:schemeClr>
              </a:solidFill>
              <a:latin typeface="Calibri" panose="020F0502020204030204"/>
              <a:cs typeface="+mn-cs"/>
            </a:endParaRPr>
          </a:p>
        </p:txBody>
      </p:sp>
    </p:spTree>
    <p:extLst>
      <p:ext uri="{BB962C8B-B14F-4D97-AF65-F5344CB8AC3E}">
        <p14:creationId xmlns:p14="http://schemas.microsoft.com/office/powerpoint/2010/main" val="3635294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
            <a:extLst>
              <a:ext uri="{FF2B5EF4-FFF2-40B4-BE49-F238E27FC236}">
                <a16:creationId xmlns:a16="http://schemas.microsoft.com/office/drawing/2014/main" id="{5956D7BD-126E-231F-0489-909748CEFA32}"/>
              </a:ext>
            </a:extLst>
          </p:cNvPr>
          <p:cNvGraphicFramePr>
            <a:graphicFrameLocks noGrp="1"/>
          </p:cNvGraphicFramePr>
          <p:nvPr>
            <p:ph idx="1"/>
            <p:extLst>
              <p:ext uri="{D42A27DB-BD31-4B8C-83A1-F6EECF244321}">
                <p14:modId xmlns:p14="http://schemas.microsoft.com/office/powerpoint/2010/main" val="3733463050"/>
              </p:ext>
            </p:extLst>
          </p:nvPr>
        </p:nvGraphicFramePr>
        <p:xfrm>
          <a:off x="814388" y="1729047"/>
          <a:ext cx="7981950" cy="30604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6A7125D0-EDA6-4A71-9A4B-4A25EBDCF8D0}"/>
              </a:ext>
            </a:extLst>
          </p:cNvPr>
          <p:cNvSpPr>
            <a:spLocks noGrp="1"/>
          </p:cNvSpPr>
          <p:nvPr>
            <p:ph type="ctrTitle"/>
          </p:nvPr>
        </p:nvSpPr>
        <p:spPr/>
        <p:txBody>
          <a:bodyPr/>
          <a:lstStyle/>
          <a:p>
            <a:r>
              <a:rPr lang="en-US" dirty="0"/>
              <a:t>SEC Timeline</a:t>
            </a:r>
          </a:p>
        </p:txBody>
      </p:sp>
      <p:sp>
        <p:nvSpPr>
          <p:cNvPr id="3" name="Slide Number Placeholder 2">
            <a:extLst>
              <a:ext uri="{FF2B5EF4-FFF2-40B4-BE49-F238E27FC236}">
                <a16:creationId xmlns:a16="http://schemas.microsoft.com/office/drawing/2014/main" id="{518F0863-341B-4C59-B5C5-572A49784C89}"/>
              </a:ext>
            </a:extLst>
          </p:cNvPr>
          <p:cNvSpPr>
            <a:spLocks noGrp="1"/>
          </p:cNvSpPr>
          <p:nvPr>
            <p:ph type="sldNum" sz="quarter" idx="31"/>
          </p:nvPr>
        </p:nvSpPr>
        <p:spPr/>
        <p:txBody>
          <a:bodyPr/>
          <a:lstStyle/>
          <a:p>
            <a:fld id="{1376EB67-B175-C847-8B19-4349EFD92669}" type="slidenum">
              <a:rPr lang="en-US" smtClean="0"/>
              <a:pPr/>
              <a:t>2</a:t>
            </a:fld>
            <a:endParaRPr lang="en-US" dirty="0"/>
          </a:p>
        </p:txBody>
      </p:sp>
    </p:spTree>
    <p:extLst>
      <p:ext uri="{BB962C8B-B14F-4D97-AF65-F5344CB8AC3E}">
        <p14:creationId xmlns:p14="http://schemas.microsoft.com/office/powerpoint/2010/main" val="4093257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2AF3B7-28C3-43C2-AAF0-E34725E9A723}"/>
              </a:ext>
            </a:extLst>
          </p:cNvPr>
          <p:cNvSpPr>
            <a:spLocks noGrp="1"/>
          </p:cNvSpPr>
          <p:nvPr>
            <p:ph idx="1"/>
          </p:nvPr>
        </p:nvSpPr>
        <p:spPr>
          <a:xfrm>
            <a:off x="815051" y="1916292"/>
            <a:ext cx="4279463" cy="2873867"/>
          </a:xfrm>
        </p:spPr>
        <p:txBody>
          <a:bodyPr vert="horz" lIns="91440" tIns="45720" rIns="91440" bIns="45720" rtlCol="0">
            <a:normAutofit/>
          </a:bodyPr>
          <a:lstStyle/>
          <a:p>
            <a:pPr>
              <a:lnSpc>
                <a:spcPct val="90000"/>
              </a:lnSpc>
              <a:buFont typeface="Arial" panose="020B0604020202020204" pitchFamily="34" charset="0"/>
              <a:buChar char="•"/>
            </a:pPr>
            <a:r>
              <a:rPr lang="en-US" sz="1600" dirty="0">
                <a:latin typeface="Georgia" panose="02040502050405020303" pitchFamily="18" charset="0"/>
                <a:ea typeface="+mn-ea"/>
                <a:cs typeface="+mn-cs"/>
              </a:rPr>
              <a:t>Impact of climate-related risks on company’s strategy, business model, and outlook</a:t>
            </a:r>
          </a:p>
          <a:p>
            <a:pPr>
              <a:lnSpc>
                <a:spcPct val="90000"/>
              </a:lnSpc>
              <a:buFont typeface="Arial" panose="020B0604020202020204" pitchFamily="34" charset="0"/>
              <a:buChar char="•"/>
            </a:pPr>
            <a:r>
              <a:rPr lang="en-US" sz="1600" dirty="0">
                <a:latin typeface="Georgia" panose="02040502050405020303" pitchFamily="18" charset="0"/>
                <a:ea typeface="+mn-ea"/>
                <a:cs typeface="+mn-cs"/>
              </a:rPr>
              <a:t>Oversight and governance</a:t>
            </a:r>
          </a:p>
          <a:p>
            <a:pPr>
              <a:lnSpc>
                <a:spcPct val="90000"/>
              </a:lnSpc>
              <a:buFont typeface="Arial" panose="020B0604020202020204" pitchFamily="34" charset="0"/>
              <a:buChar char="•"/>
            </a:pPr>
            <a:r>
              <a:rPr lang="en-US" sz="1600" dirty="0">
                <a:latin typeface="Georgia" panose="02040502050405020303" pitchFamily="18" charset="0"/>
                <a:ea typeface="+mn-ea"/>
                <a:cs typeface="+mn-cs"/>
              </a:rPr>
              <a:t>Risk management</a:t>
            </a:r>
          </a:p>
          <a:p>
            <a:pPr>
              <a:lnSpc>
                <a:spcPct val="90000"/>
              </a:lnSpc>
              <a:buFont typeface="Arial" panose="020B0604020202020204" pitchFamily="34" charset="0"/>
              <a:buChar char="•"/>
            </a:pPr>
            <a:r>
              <a:rPr lang="en-US" sz="1600" dirty="0" err="1">
                <a:latin typeface="Georgia" panose="02040502050405020303" pitchFamily="18" charset="0"/>
                <a:ea typeface="+mn-ea"/>
                <a:cs typeface="+mn-cs"/>
              </a:rPr>
              <a:t>GHG</a:t>
            </a:r>
            <a:r>
              <a:rPr lang="en-US" sz="1600" dirty="0">
                <a:latin typeface="Georgia" panose="02040502050405020303" pitchFamily="18" charset="0"/>
                <a:ea typeface="+mn-ea"/>
                <a:cs typeface="+mn-cs"/>
              </a:rPr>
              <a:t> emissions (Scope 1 and 2)</a:t>
            </a:r>
          </a:p>
          <a:p>
            <a:pPr>
              <a:lnSpc>
                <a:spcPct val="90000"/>
              </a:lnSpc>
              <a:buFont typeface="Arial" panose="020B0604020202020204" pitchFamily="34" charset="0"/>
              <a:buChar char="•"/>
            </a:pPr>
            <a:r>
              <a:rPr lang="en-US" sz="1600" dirty="0">
                <a:latin typeface="Georgia" panose="02040502050405020303" pitchFamily="18" charset="0"/>
                <a:ea typeface="+mn-ea"/>
                <a:cs typeface="+mn-cs"/>
              </a:rPr>
              <a:t>Targets and goals</a:t>
            </a:r>
          </a:p>
          <a:p>
            <a:pPr>
              <a:lnSpc>
                <a:spcPct val="90000"/>
              </a:lnSpc>
              <a:buFont typeface="Arial" panose="020B0604020202020204" pitchFamily="34" charset="0"/>
              <a:buChar char="•"/>
            </a:pPr>
            <a:r>
              <a:rPr lang="en-US" sz="1600" dirty="0">
                <a:latin typeface="Georgia" panose="02040502050405020303" pitchFamily="18" charset="0"/>
                <a:ea typeface="+mn-ea"/>
                <a:cs typeface="+mn-cs"/>
              </a:rPr>
              <a:t>Financial statements</a:t>
            </a:r>
          </a:p>
        </p:txBody>
      </p:sp>
      <p:sp>
        <p:nvSpPr>
          <p:cNvPr id="4" name="Title 3">
            <a:extLst>
              <a:ext uri="{FF2B5EF4-FFF2-40B4-BE49-F238E27FC236}">
                <a16:creationId xmlns:a16="http://schemas.microsoft.com/office/drawing/2014/main" id="{B4B9DF3B-D4AE-4DF4-8365-14F27D6CD629}"/>
              </a:ext>
            </a:extLst>
          </p:cNvPr>
          <p:cNvSpPr>
            <a:spLocks noGrp="1"/>
          </p:cNvSpPr>
          <p:nvPr>
            <p:ph type="ctrTitle"/>
          </p:nvPr>
        </p:nvSpPr>
        <p:spPr/>
        <p:txBody>
          <a:bodyPr vert="horz" lIns="91440" tIns="45720" rIns="91440" bIns="45720" rtlCol="0" anchor="b">
            <a:noAutofit/>
          </a:bodyPr>
          <a:lstStyle/>
          <a:p>
            <a:r>
              <a:rPr lang="en-US" sz="2800" dirty="0">
                <a:solidFill>
                  <a:srgbClr val="A98B37"/>
                </a:solidFill>
                <a:ea typeface="+mj-ea"/>
                <a:cs typeface="+mj-cs"/>
              </a:rPr>
              <a:t>SEC Proposal Overview and Key Elements</a:t>
            </a:r>
          </a:p>
        </p:txBody>
      </p:sp>
      <p:sp>
        <p:nvSpPr>
          <p:cNvPr id="3" name="Slide Number Placeholder 2">
            <a:extLst>
              <a:ext uri="{FF2B5EF4-FFF2-40B4-BE49-F238E27FC236}">
                <a16:creationId xmlns:a16="http://schemas.microsoft.com/office/drawing/2014/main" id="{869AE5AD-6D25-4744-AA7B-309043F81618}"/>
              </a:ext>
            </a:extLst>
          </p:cNvPr>
          <p:cNvSpPr>
            <a:spLocks noGrp="1"/>
          </p:cNvSpPr>
          <p:nvPr>
            <p:ph type="sldNum" sz="quarter" idx="31"/>
          </p:nvPr>
        </p:nvSpPr>
        <p:spPr/>
        <p:txBody>
          <a:bodyPr vert="horz" lIns="91440" tIns="45720" rIns="91440" bIns="45720" rtlCol="0" anchor="ctr">
            <a:normAutofit/>
          </a:bodyPr>
          <a:lstStyle/>
          <a:p>
            <a:pPr>
              <a:lnSpc>
                <a:spcPct val="90000"/>
              </a:lnSpc>
              <a:spcAft>
                <a:spcPts val="600"/>
              </a:spcAft>
              <a:defRPr/>
            </a:pPr>
            <a:fld id="{1376EB67-B175-C847-8B19-4349EFD92669}" type="slidenum">
              <a:rPr lang="en-US" sz="1200">
                <a:solidFill>
                  <a:srgbClr val="FFFFFF"/>
                </a:solidFill>
                <a:latin typeface="Calibri" panose="020F0502020204030204"/>
                <a:cs typeface="+mn-cs"/>
              </a:rPr>
              <a:pPr>
                <a:lnSpc>
                  <a:spcPct val="90000"/>
                </a:lnSpc>
                <a:spcAft>
                  <a:spcPts val="600"/>
                </a:spcAft>
                <a:defRPr/>
              </a:pPr>
              <a:t>3</a:t>
            </a:fld>
            <a:endParaRPr lang="en-US" sz="1200">
              <a:solidFill>
                <a:srgbClr val="FFFFFF"/>
              </a:solidFill>
              <a:latin typeface="Calibri" panose="020F0502020204030204"/>
              <a:cs typeface="+mn-cs"/>
            </a:endParaRPr>
          </a:p>
        </p:txBody>
      </p:sp>
      <p:pic>
        <p:nvPicPr>
          <p:cNvPr id="9" name="Picture 8">
            <a:extLst>
              <a:ext uri="{FF2B5EF4-FFF2-40B4-BE49-F238E27FC236}">
                <a16:creationId xmlns:a16="http://schemas.microsoft.com/office/drawing/2014/main" id="{7B119386-ECB6-4EAA-8DEE-9B713FA752DF}"/>
              </a:ext>
            </a:extLst>
          </p:cNvPr>
          <p:cNvPicPr>
            <a:picLocks noChangeAspect="1"/>
          </p:cNvPicPr>
          <p:nvPr/>
        </p:nvPicPr>
        <p:blipFill rotWithShape="1">
          <a:blip r:embed="rId2"/>
          <a:srcRect t="7225" r="19091" b="1866"/>
          <a:stretch/>
        </p:blipFill>
        <p:spPr>
          <a:xfrm>
            <a:off x="5178744" y="1916292"/>
            <a:ext cx="3617815" cy="2713363"/>
          </a:xfrm>
          <a:prstGeom prst="rect">
            <a:avLst/>
          </a:prstGeom>
        </p:spPr>
      </p:pic>
    </p:spTree>
    <p:extLst>
      <p:ext uri="{BB962C8B-B14F-4D97-AF65-F5344CB8AC3E}">
        <p14:creationId xmlns:p14="http://schemas.microsoft.com/office/powerpoint/2010/main" val="189234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 name="Content Placeholder 30">
            <a:extLst>
              <a:ext uri="{FF2B5EF4-FFF2-40B4-BE49-F238E27FC236}">
                <a16:creationId xmlns:a16="http://schemas.microsoft.com/office/drawing/2014/main" id="{DA4ED377-E42F-4C7E-A26B-33FB64EB6F5F}"/>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tretch/>
        </p:blipFill>
        <p:spPr bwMode="auto">
          <a:xfrm>
            <a:off x="1872591" y="786084"/>
            <a:ext cx="5457977" cy="4217353"/>
          </a:xfrm>
          <a:prstGeom prst="rect">
            <a:avLst/>
          </a:prstGeom>
          <a:noFill/>
          <a:ln>
            <a:noFill/>
          </a:ln>
          <a:extLst>
            <a:ext uri="{53640926-AAD7-44D8-BBD7-CCE9431645EC}">
              <a14:shadowObscured xmlns:a14="http://schemas.microsoft.com/office/drawing/2010/main"/>
            </a:ext>
          </a:extLst>
        </p:spPr>
      </p:pic>
      <p:sp>
        <p:nvSpPr>
          <p:cNvPr id="3" name="Slide Number Placeholder 2">
            <a:extLst>
              <a:ext uri="{FF2B5EF4-FFF2-40B4-BE49-F238E27FC236}">
                <a16:creationId xmlns:a16="http://schemas.microsoft.com/office/drawing/2014/main" id="{8D25ADE5-DA93-4B42-94C4-13AC82A944A7}"/>
              </a:ext>
            </a:extLst>
          </p:cNvPr>
          <p:cNvSpPr>
            <a:spLocks noGrp="1"/>
          </p:cNvSpPr>
          <p:nvPr>
            <p:ph type="sldNum" sz="quarter" idx="31"/>
          </p:nvPr>
        </p:nvSpPr>
        <p:spPr/>
        <p:txBody>
          <a:bodyPr vert="horz" lIns="91440" tIns="45720" rIns="91440" bIns="45720" rtlCol="0" anchor="ctr">
            <a:normAutofit/>
          </a:bodyPr>
          <a:lstStyle/>
          <a:p>
            <a:pPr>
              <a:lnSpc>
                <a:spcPct val="90000"/>
              </a:lnSpc>
              <a:spcAft>
                <a:spcPts val="450"/>
              </a:spcAft>
            </a:pPr>
            <a:fld id="{1376EB67-B175-C847-8B19-4349EFD92669}" type="slidenum">
              <a:rPr lang="en-US" sz="1200">
                <a:solidFill>
                  <a:schemeClr val="tx1">
                    <a:tint val="75000"/>
                  </a:schemeClr>
                </a:solidFill>
                <a:latin typeface="+mn-lt"/>
                <a:cs typeface="+mn-cs"/>
              </a:rPr>
              <a:pPr>
                <a:lnSpc>
                  <a:spcPct val="90000"/>
                </a:lnSpc>
                <a:spcAft>
                  <a:spcPts val="450"/>
                </a:spcAft>
              </a:pPr>
              <a:t>4</a:t>
            </a:fld>
            <a:endParaRPr lang="en-US" sz="1200">
              <a:solidFill>
                <a:schemeClr val="tx1">
                  <a:tint val="75000"/>
                </a:schemeClr>
              </a:solidFill>
              <a:latin typeface="+mn-lt"/>
              <a:cs typeface="+mn-cs"/>
            </a:endParaRPr>
          </a:p>
        </p:txBody>
      </p:sp>
    </p:spTree>
    <p:extLst>
      <p:ext uri="{BB962C8B-B14F-4D97-AF65-F5344CB8AC3E}">
        <p14:creationId xmlns:p14="http://schemas.microsoft.com/office/powerpoint/2010/main" val="112744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69ABB1-F9C6-4F99-BD6D-EC9E5EA17773}"/>
              </a:ext>
            </a:extLst>
          </p:cNvPr>
          <p:cNvSpPr>
            <a:spLocks noGrp="1"/>
          </p:cNvSpPr>
          <p:nvPr>
            <p:ph idx="1"/>
          </p:nvPr>
        </p:nvSpPr>
        <p:spPr>
          <a:xfrm>
            <a:off x="815051" y="1847751"/>
            <a:ext cx="4994078" cy="2873867"/>
          </a:xfrm>
        </p:spPr>
        <p:txBody>
          <a:bodyPr numCol="1"/>
          <a:lstStyle/>
          <a:p>
            <a:r>
              <a:rPr lang="en-US" sz="1900" dirty="0"/>
              <a:t>Only disclose if they are “material” or if company has set a </a:t>
            </a:r>
            <a:r>
              <a:rPr lang="en-US" sz="1900" dirty="0" err="1"/>
              <a:t>GHG</a:t>
            </a:r>
            <a:r>
              <a:rPr lang="en-US" sz="1900" dirty="0"/>
              <a:t> emissions reduction target</a:t>
            </a:r>
          </a:p>
          <a:p>
            <a:r>
              <a:rPr lang="en-US" sz="1900" dirty="0"/>
              <a:t>Safe harbor for Scope 3 emissions disclosure from certain forms of liability under federal securities law</a:t>
            </a:r>
          </a:p>
          <a:p>
            <a:r>
              <a:rPr lang="en-US" sz="1900" dirty="0"/>
              <a:t>An additional year to comply with the disclosure requirement beyond the compliance date for the other rules</a:t>
            </a:r>
          </a:p>
        </p:txBody>
      </p:sp>
      <p:sp>
        <p:nvSpPr>
          <p:cNvPr id="4" name="Title 3">
            <a:extLst>
              <a:ext uri="{FF2B5EF4-FFF2-40B4-BE49-F238E27FC236}">
                <a16:creationId xmlns:a16="http://schemas.microsoft.com/office/drawing/2014/main" id="{64005CA6-407B-4681-8E25-BFFC73861354}"/>
              </a:ext>
            </a:extLst>
          </p:cNvPr>
          <p:cNvSpPr>
            <a:spLocks noGrp="1"/>
          </p:cNvSpPr>
          <p:nvPr>
            <p:ph type="ctrTitle"/>
          </p:nvPr>
        </p:nvSpPr>
        <p:spPr/>
        <p:txBody>
          <a:bodyPr/>
          <a:lstStyle/>
          <a:p>
            <a:r>
              <a:rPr lang="en-US" dirty="0"/>
              <a:t>Scope 3</a:t>
            </a:r>
          </a:p>
        </p:txBody>
      </p:sp>
      <p:sp>
        <p:nvSpPr>
          <p:cNvPr id="3" name="Slide Number Placeholder 2">
            <a:extLst>
              <a:ext uri="{FF2B5EF4-FFF2-40B4-BE49-F238E27FC236}">
                <a16:creationId xmlns:a16="http://schemas.microsoft.com/office/drawing/2014/main" id="{7EA155B0-E9CF-40FC-AC93-4BFCA9E92534}"/>
              </a:ext>
            </a:extLst>
          </p:cNvPr>
          <p:cNvSpPr>
            <a:spLocks noGrp="1"/>
          </p:cNvSpPr>
          <p:nvPr>
            <p:ph type="sldNum" sz="quarter" idx="31"/>
          </p:nvPr>
        </p:nvSpPr>
        <p:spPr/>
        <p:txBody>
          <a:bodyPr/>
          <a:lstStyle/>
          <a:p>
            <a:fld id="{1376EB67-B175-C847-8B19-4349EFD92669}" type="slidenum">
              <a:rPr lang="en-US" smtClean="0"/>
              <a:pPr/>
              <a:t>5</a:t>
            </a:fld>
            <a:endParaRPr lang="en-US" dirty="0"/>
          </a:p>
        </p:txBody>
      </p:sp>
      <p:pic>
        <p:nvPicPr>
          <p:cNvPr id="9218" name="Picture 2" descr="Online Global Programs are Sustainable and Climate Positive">
            <a:extLst>
              <a:ext uri="{FF2B5EF4-FFF2-40B4-BE49-F238E27FC236}">
                <a16:creationId xmlns:a16="http://schemas.microsoft.com/office/drawing/2014/main" id="{84BE2F5B-72DD-4650-9F83-8420C6CC34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7326" y="1916113"/>
            <a:ext cx="2989074" cy="2592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76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DB3673-EABC-4825-804A-E8460F02E078}"/>
              </a:ext>
            </a:extLst>
          </p:cNvPr>
          <p:cNvSpPr>
            <a:spLocks noGrp="1"/>
          </p:cNvSpPr>
          <p:nvPr>
            <p:ph idx="1"/>
          </p:nvPr>
        </p:nvSpPr>
        <p:spPr>
          <a:xfrm>
            <a:off x="815051" y="1777980"/>
            <a:ext cx="7981508" cy="2873867"/>
          </a:xfrm>
        </p:spPr>
        <p:txBody>
          <a:bodyPr/>
          <a:lstStyle/>
          <a:p>
            <a:r>
              <a:rPr lang="en-US" sz="1800" dirty="0"/>
              <a:t>Compliance date dependent on company’s filer status and date of final rule promulgation</a:t>
            </a:r>
          </a:p>
          <a:p>
            <a:pPr>
              <a:spcAft>
                <a:spcPts val="600"/>
              </a:spcAft>
            </a:pPr>
            <a:r>
              <a:rPr lang="en-US" sz="1800" dirty="0"/>
              <a:t>If proposed rule adopted in Dec. 2022 and filer has December 31 fiscal year end, compliance date (minus Scope 3)</a:t>
            </a:r>
          </a:p>
          <a:p>
            <a:pPr lvl="1">
              <a:spcAft>
                <a:spcPts val="600"/>
              </a:spcAft>
              <a:buFont typeface="Arial" panose="020B0604020202020204" pitchFamily="34" charset="0"/>
              <a:buChar char="•"/>
            </a:pPr>
            <a:r>
              <a:rPr lang="en-US" sz="1800" b="0" i="0" dirty="0">
                <a:solidFill>
                  <a:srgbClr val="292929"/>
                </a:solidFill>
                <a:effectLst/>
                <a:latin typeface="georgia" panose="02040502050405020303" pitchFamily="18" charset="0"/>
              </a:rPr>
              <a:t>For a large-accelerated filer, fiscal year 2023 (filed in 2024);</a:t>
            </a:r>
          </a:p>
          <a:p>
            <a:pPr lvl="1">
              <a:spcAft>
                <a:spcPts val="600"/>
              </a:spcAft>
              <a:buFont typeface="Arial" panose="020B0604020202020204" pitchFamily="34" charset="0"/>
              <a:buChar char="•"/>
            </a:pPr>
            <a:r>
              <a:rPr lang="en-US" sz="1800" b="0" i="0" dirty="0">
                <a:solidFill>
                  <a:srgbClr val="292929"/>
                </a:solidFill>
                <a:effectLst/>
                <a:latin typeface="georgia" panose="02040502050405020303" pitchFamily="18" charset="0"/>
              </a:rPr>
              <a:t>For an accelerated or non-accelerated filer, fiscal year 2024 (filed in 2025); and</a:t>
            </a:r>
          </a:p>
          <a:p>
            <a:pPr lvl="1">
              <a:buFont typeface="Arial" panose="020B0604020202020204" pitchFamily="34" charset="0"/>
              <a:buChar char="•"/>
            </a:pPr>
            <a:r>
              <a:rPr lang="en-US" sz="1800" b="0" i="0" dirty="0">
                <a:solidFill>
                  <a:srgbClr val="292929"/>
                </a:solidFill>
                <a:effectLst/>
                <a:latin typeface="georgia" panose="02040502050405020303" pitchFamily="18" charset="0"/>
              </a:rPr>
              <a:t>For a </a:t>
            </a:r>
            <a:r>
              <a:rPr lang="en-US" sz="1800" b="0" i="0" dirty="0" err="1">
                <a:solidFill>
                  <a:srgbClr val="292929"/>
                </a:solidFill>
                <a:effectLst/>
                <a:latin typeface="georgia" panose="02040502050405020303" pitchFamily="18" charset="0"/>
              </a:rPr>
              <a:t>SRC</a:t>
            </a:r>
            <a:r>
              <a:rPr lang="en-US" sz="1800" b="0" i="0" dirty="0">
                <a:solidFill>
                  <a:srgbClr val="292929"/>
                </a:solidFill>
                <a:effectLst/>
                <a:latin typeface="georgia" panose="02040502050405020303" pitchFamily="18" charset="0"/>
              </a:rPr>
              <a:t>, fiscal year 2025 (filed in 2026).</a:t>
            </a:r>
          </a:p>
          <a:p>
            <a:pPr>
              <a:buFont typeface="Arial" panose="020B0604020202020204" pitchFamily="34" charset="0"/>
              <a:buChar char="•"/>
            </a:pPr>
            <a:r>
              <a:rPr lang="en-US" sz="1800" dirty="0">
                <a:solidFill>
                  <a:srgbClr val="292929"/>
                </a:solidFill>
                <a:latin typeface="georgia" panose="02040502050405020303" pitchFamily="18" charset="0"/>
              </a:rPr>
              <a:t>Scope 3 gets another year</a:t>
            </a:r>
            <a:endParaRPr lang="en-US" sz="1800" b="0" i="0" dirty="0">
              <a:solidFill>
                <a:srgbClr val="292929"/>
              </a:solidFill>
              <a:effectLst/>
              <a:latin typeface="georgia" panose="02040502050405020303" pitchFamily="18" charset="0"/>
            </a:endParaRPr>
          </a:p>
          <a:p>
            <a:pPr lvl="1"/>
            <a:endParaRPr lang="en-US" sz="1800" dirty="0"/>
          </a:p>
        </p:txBody>
      </p:sp>
      <p:sp>
        <p:nvSpPr>
          <p:cNvPr id="4" name="Title 3">
            <a:extLst>
              <a:ext uri="{FF2B5EF4-FFF2-40B4-BE49-F238E27FC236}">
                <a16:creationId xmlns:a16="http://schemas.microsoft.com/office/drawing/2014/main" id="{2C970602-989F-4C84-99F0-68B2BD6157D2}"/>
              </a:ext>
            </a:extLst>
          </p:cNvPr>
          <p:cNvSpPr>
            <a:spLocks noGrp="1"/>
          </p:cNvSpPr>
          <p:nvPr>
            <p:ph type="ctrTitle"/>
          </p:nvPr>
        </p:nvSpPr>
        <p:spPr/>
        <p:txBody>
          <a:bodyPr/>
          <a:lstStyle/>
          <a:p>
            <a:r>
              <a:rPr lang="en-US" dirty="0"/>
              <a:t>Timing</a:t>
            </a:r>
          </a:p>
        </p:txBody>
      </p:sp>
      <p:sp>
        <p:nvSpPr>
          <p:cNvPr id="3" name="Slide Number Placeholder 2">
            <a:extLst>
              <a:ext uri="{FF2B5EF4-FFF2-40B4-BE49-F238E27FC236}">
                <a16:creationId xmlns:a16="http://schemas.microsoft.com/office/drawing/2014/main" id="{16916ECD-06A1-46F6-B39A-BB5C93AD3C63}"/>
              </a:ext>
            </a:extLst>
          </p:cNvPr>
          <p:cNvSpPr>
            <a:spLocks noGrp="1"/>
          </p:cNvSpPr>
          <p:nvPr>
            <p:ph type="sldNum" sz="quarter" idx="31"/>
          </p:nvPr>
        </p:nvSpPr>
        <p:spPr/>
        <p:txBody>
          <a:bodyPr/>
          <a:lstStyle/>
          <a:p>
            <a:fld id="{1376EB67-B175-C847-8B19-4349EFD92669}" type="slidenum">
              <a:rPr lang="en-US" smtClean="0"/>
              <a:pPr/>
              <a:t>6</a:t>
            </a:fld>
            <a:endParaRPr lang="en-US" dirty="0"/>
          </a:p>
        </p:txBody>
      </p:sp>
    </p:spTree>
    <p:extLst>
      <p:ext uri="{BB962C8B-B14F-4D97-AF65-F5344CB8AC3E}">
        <p14:creationId xmlns:p14="http://schemas.microsoft.com/office/powerpoint/2010/main" val="1729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E35007-C4B1-4026-9EE8-71266E4BE7EA}"/>
              </a:ext>
            </a:extLst>
          </p:cNvPr>
          <p:cNvSpPr>
            <a:spLocks noGrp="1"/>
          </p:cNvSpPr>
          <p:nvPr>
            <p:ph idx="1"/>
          </p:nvPr>
        </p:nvSpPr>
        <p:spPr/>
        <p:txBody>
          <a:bodyPr/>
          <a:lstStyle/>
          <a:p>
            <a:r>
              <a:rPr lang="en-US" sz="2000" dirty="0"/>
              <a:t>In a world of evolving standards, look to </a:t>
            </a:r>
            <a:r>
              <a:rPr lang="en-US" sz="2000" b="1" dirty="0">
                <a:solidFill>
                  <a:srgbClr val="A98B37"/>
                </a:solidFill>
              </a:rPr>
              <a:t>time-tested</a:t>
            </a:r>
            <a:r>
              <a:rPr lang="en-US" sz="2000" dirty="0"/>
              <a:t> and </a:t>
            </a:r>
            <a:r>
              <a:rPr lang="en-US" sz="2000" b="1" dirty="0">
                <a:solidFill>
                  <a:srgbClr val="A98B37"/>
                </a:solidFill>
              </a:rPr>
              <a:t>well-accepted frameworks</a:t>
            </a:r>
          </a:p>
          <a:p>
            <a:r>
              <a:rPr lang="en-US" sz="2000" dirty="0"/>
              <a:t>Use </a:t>
            </a:r>
            <a:r>
              <a:rPr lang="en-US" sz="2000" b="1" dirty="0">
                <a:solidFill>
                  <a:srgbClr val="A98B37"/>
                </a:solidFill>
              </a:rPr>
              <a:t>all-of-the-above</a:t>
            </a:r>
            <a:r>
              <a:rPr lang="en-US" sz="2000" dirty="0"/>
              <a:t> approach to incorporating ESG into company culture </a:t>
            </a:r>
            <a:r>
              <a:rPr lang="en-US" sz="2000" dirty="0">
                <a:sym typeface="Wingdings" panose="05000000000000000000" pitchFamily="2" charset="2"/>
              </a:rPr>
              <a:t> lawyers play critical role</a:t>
            </a:r>
          </a:p>
          <a:p>
            <a:r>
              <a:rPr lang="en-US" sz="2000" dirty="0">
                <a:sym typeface="Wingdings" panose="05000000000000000000" pitchFamily="2" charset="2"/>
              </a:rPr>
              <a:t>While effective dates for enforceable requirements may be in flux, ESG appears here to stay, so act </a:t>
            </a:r>
            <a:r>
              <a:rPr lang="en-US" sz="2000" b="1" dirty="0">
                <a:solidFill>
                  <a:srgbClr val="A98B37"/>
                </a:solidFill>
                <a:sym typeface="Wingdings" panose="05000000000000000000" pitchFamily="2" charset="2"/>
              </a:rPr>
              <a:t>as if they’re </a:t>
            </a:r>
            <a:r>
              <a:rPr lang="en-US" sz="2000" b="1">
                <a:solidFill>
                  <a:srgbClr val="A98B37"/>
                </a:solidFill>
                <a:sym typeface="Wingdings" panose="05000000000000000000" pitchFamily="2" charset="2"/>
              </a:rPr>
              <a:t>in effect.</a:t>
            </a:r>
            <a:endParaRPr lang="en-US" sz="2000" b="1" dirty="0">
              <a:solidFill>
                <a:srgbClr val="A98B37"/>
              </a:solidFill>
            </a:endParaRPr>
          </a:p>
          <a:p>
            <a:endParaRPr lang="en-US" sz="2000" dirty="0"/>
          </a:p>
          <a:p>
            <a:endParaRPr lang="en-US" sz="2000" dirty="0"/>
          </a:p>
        </p:txBody>
      </p:sp>
      <p:sp>
        <p:nvSpPr>
          <p:cNvPr id="3" name="Title 2">
            <a:extLst>
              <a:ext uri="{FF2B5EF4-FFF2-40B4-BE49-F238E27FC236}">
                <a16:creationId xmlns:a16="http://schemas.microsoft.com/office/drawing/2014/main" id="{72C431BA-0394-4B5E-95C2-C3B9B7C66D11}"/>
              </a:ext>
            </a:extLst>
          </p:cNvPr>
          <p:cNvSpPr>
            <a:spLocks noGrp="1"/>
          </p:cNvSpPr>
          <p:nvPr>
            <p:ph type="ctrTitle"/>
          </p:nvPr>
        </p:nvSpPr>
        <p:spPr/>
        <p:txBody>
          <a:bodyPr/>
          <a:lstStyle/>
          <a:p>
            <a:r>
              <a:rPr lang="en-US" dirty="0"/>
              <a:t>General Conclusions	</a:t>
            </a:r>
          </a:p>
        </p:txBody>
      </p:sp>
      <p:sp>
        <p:nvSpPr>
          <p:cNvPr id="4" name="Slide Number Placeholder 3">
            <a:extLst>
              <a:ext uri="{FF2B5EF4-FFF2-40B4-BE49-F238E27FC236}">
                <a16:creationId xmlns:a16="http://schemas.microsoft.com/office/drawing/2014/main" id="{68CF78EE-F43B-41B5-8E1D-E47A177D36F7}"/>
              </a:ext>
            </a:extLst>
          </p:cNvPr>
          <p:cNvSpPr>
            <a:spLocks noGrp="1"/>
          </p:cNvSpPr>
          <p:nvPr>
            <p:ph type="sldNum" sz="quarter" idx="31"/>
          </p:nvPr>
        </p:nvSpPr>
        <p:spPr/>
        <p:txBody>
          <a:bodyPr/>
          <a:lstStyle/>
          <a:p>
            <a:fld id="{4EEE6AFD-C632-9F49-B771-1F87972A33B3}" type="slidenum">
              <a:rPr lang="en-US" smtClean="0"/>
              <a:pPr/>
              <a:t>7</a:t>
            </a:fld>
            <a:endParaRPr lang="en-US" dirty="0"/>
          </a:p>
        </p:txBody>
      </p:sp>
    </p:spTree>
    <p:extLst>
      <p:ext uri="{BB962C8B-B14F-4D97-AF65-F5344CB8AC3E}">
        <p14:creationId xmlns:p14="http://schemas.microsoft.com/office/powerpoint/2010/main" val="3376835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lide Deck Theme">
  <a:themeElements>
    <a:clrScheme name="Custom 2">
      <a:dk1>
        <a:srgbClr val="000000"/>
      </a:dk1>
      <a:lt1>
        <a:srgbClr val="FFFFFF"/>
      </a:lt1>
      <a:dk2>
        <a:srgbClr val="2D2D2D"/>
      </a:dk2>
      <a:lt2>
        <a:srgbClr val="FAFAF0"/>
      </a:lt2>
      <a:accent1>
        <a:srgbClr val="93D3F1"/>
      </a:accent1>
      <a:accent2>
        <a:srgbClr val="6FC1E7"/>
      </a:accent2>
      <a:accent3>
        <a:srgbClr val="60B1D6"/>
      </a:accent3>
      <a:accent4>
        <a:srgbClr val="BE9B39"/>
      </a:accent4>
      <a:accent5>
        <a:srgbClr val="988246"/>
      </a:accent5>
      <a:accent6>
        <a:srgbClr val="CBAF60"/>
      </a:accent6>
      <a:hlink>
        <a:srgbClr val="60B1D6"/>
      </a:hlink>
      <a:folHlink>
        <a:srgbClr val="60B1D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4305</TotalTime>
  <Words>547</Words>
  <Application>Microsoft Office PowerPoint</Application>
  <PresentationFormat>Diavoorstelling (16:9)</PresentationFormat>
  <Paragraphs>58</Paragraphs>
  <Slides>7</Slides>
  <Notes>3</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7</vt:i4>
      </vt:variant>
    </vt:vector>
  </HeadingPairs>
  <TitlesOfParts>
    <vt:vector size="12" baseType="lpstr">
      <vt:lpstr>Arial</vt:lpstr>
      <vt:lpstr>Calibri</vt:lpstr>
      <vt:lpstr>Georgia</vt:lpstr>
      <vt:lpstr>Georgia</vt:lpstr>
      <vt:lpstr>Slide Deck Theme</vt:lpstr>
      <vt:lpstr>SEC Update – Through an Environmental Lens</vt:lpstr>
      <vt:lpstr>SEC Timeline</vt:lpstr>
      <vt:lpstr>SEC Proposal Overview and Key Elements</vt:lpstr>
      <vt:lpstr>PowerPoint-presentatie</vt:lpstr>
      <vt:lpstr>Scope 3</vt:lpstr>
      <vt:lpstr>Timing</vt:lpstr>
      <vt:lpstr>General Conclusions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 Tuskey</dc:creator>
  <cp:lastModifiedBy>Nikos Lavranos</cp:lastModifiedBy>
  <cp:revision>480</cp:revision>
  <cp:lastPrinted>2021-02-15T20:14:55Z</cp:lastPrinted>
  <dcterms:created xsi:type="dcterms:W3CDTF">2016-12-14T19:32:24Z</dcterms:created>
  <dcterms:modified xsi:type="dcterms:W3CDTF">2022-09-28T09:02:04Z</dcterms:modified>
</cp:coreProperties>
</file>